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5.jpg" ContentType="image/jpeg"/>
  <Override PartName="/ppt/media/image6.jpg" ContentType="image/jpeg"/>
  <Override PartName="/ppt/media/image7.jpg" ContentType="image/jpeg"/>
  <Override PartName="/ppt/notesSlides/notesSlide1.xml" ContentType="application/vnd.openxmlformats-officedocument.presentationml.notesSlide+xml"/>
  <Override PartName="/ppt/media/image14.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4"/>
  </p:sldMasterIdLst>
  <p:notesMasterIdLst>
    <p:notesMasterId r:id="rId14"/>
  </p:notesMasterIdLst>
  <p:sldIdLst>
    <p:sldId id="264" r:id="rId5"/>
    <p:sldId id="266" r:id="rId6"/>
    <p:sldId id="267" r:id="rId7"/>
    <p:sldId id="268" r:id="rId8"/>
    <p:sldId id="269" r:id="rId9"/>
    <p:sldId id="270" r:id="rId10"/>
    <p:sldId id="273"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28926A-637B-47F3-A6B5-4E98EB85EE79}" v="512" dt="2020-08-03T01:21:25.7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03" autoAdjust="0"/>
    <p:restoredTop sz="95014" autoAdjust="0"/>
  </p:normalViewPr>
  <p:slideViewPr>
    <p:cSldViewPr snapToGrid="0" snapToObjects="1">
      <p:cViewPr varScale="1">
        <p:scale>
          <a:sx n="167" d="100"/>
          <a:sy n="167" d="100"/>
        </p:scale>
        <p:origin x="184" y="552"/>
      </p:cViewPr>
      <p:guideLst>
        <p:guide orient="horz" pos="1008"/>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Angotti" userId="135bf231c30e5232" providerId="LiveId" clId="{F328926A-637B-47F3-A6B5-4E98EB85EE79}"/>
    <pc:docChg chg="undo custSel mod addSld delSld modSld">
      <pc:chgData name="Kevin Angotti" userId="135bf231c30e5232" providerId="LiveId" clId="{F328926A-637B-47F3-A6B5-4E98EB85EE79}" dt="2020-08-03T01:21:25.751" v="2136" actId="207"/>
      <pc:docMkLst>
        <pc:docMk/>
      </pc:docMkLst>
      <pc:sldChg chg="delSp modSp del mod">
        <pc:chgData name="Kevin Angotti" userId="135bf231c30e5232" providerId="LiveId" clId="{F328926A-637B-47F3-A6B5-4E98EB85EE79}" dt="2020-08-03T00:54:33.444" v="984" actId="2696"/>
        <pc:sldMkLst>
          <pc:docMk/>
          <pc:sldMk cId="2637553341" sldId="257"/>
        </pc:sldMkLst>
        <pc:spChg chg="del">
          <ac:chgData name="Kevin Angotti" userId="135bf231c30e5232" providerId="LiveId" clId="{F328926A-637B-47F3-A6B5-4E98EB85EE79}" dt="2020-07-31T19:44:59.897" v="1"/>
          <ac:spMkLst>
            <pc:docMk/>
            <pc:sldMk cId="2637553341" sldId="257"/>
            <ac:spMk id="14" creationId="{E6D45EC9-53DC-4213-9F26-C892562FA9A1}"/>
          </ac:spMkLst>
        </pc:spChg>
        <pc:picChg chg="mod">
          <ac:chgData name="Kevin Angotti" userId="135bf231c30e5232" providerId="LiveId" clId="{F328926A-637B-47F3-A6B5-4E98EB85EE79}" dt="2020-08-03T00:47:56.579" v="881" actId="1076"/>
          <ac:picMkLst>
            <pc:docMk/>
            <pc:sldMk cId="2637553341" sldId="257"/>
            <ac:picMk id="16" creationId="{DB7780FB-39E2-485D-82F1-43FD189172C5}"/>
          </ac:picMkLst>
        </pc:picChg>
      </pc:sldChg>
      <pc:sldChg chg="modSp del mod">
        <pc:chgData name="Kevin Angotti" userId="135bf231c30e5232" providerId="LiveId" clId="{F328926A-637B-47F3-A6B5-4E98EB85EE79}" dt="2020-08-03T01:06:02.686" v="1418" actId="2696"/>
        <pc:sldMkLst>
          <pc:docMk/>
          <pc:sldMk cId="1725811387" sldId="258"/>
        </pc:sldMkLst>
        <pc:spChg chg="mod">
          <ac:chgData name="Kevin Angotti" userId="135bf231c30e5232" providerId="LiveId" clId="{F328926A-637B-47F3-A6B5-4E98EB85EE79}" dt="2020-07-31T19:47:02.038" v="78" actId="1076"/>
          <ac:spMkLst>
            <pc:docMk/>
            <pc:sldMk cId="1725811387" sldId="258"/>
            <ac:spMk id="6" creationId="{AE30DF57-D226-47FB-A111-4BB2179D13A3}"/>
          </ac:spMkLst>
        </pc:spChg>
        <pc:spChg chg="mod">
          <ac:chgData name="Kevin Angotti" userId="135bf231c30e5232" providerId="LiveId" clId="{F328926A-637B-47F3-A6B5-4E98EB85EE79}" dt="2020-08-03T00:55:30.490" v="1014" actId="20577"/>
          <ac:spMkLst>
            <pc:docMk/>
            <pc:sldMk cId="1725811387" sldId="258"/>
            <ac:spMk id="8" creationId="{93572757-FF48-44C6-B614-8E1AE8860259}"/>
          </ac:spMkLst>
        </pc:spChg>
        <pc:spChg chg="mod">
          <ac:chgData name="Kevin Angotti" userId="135bf231c30e5232" providerId="LiveId" clId="{F328926A-637B-47F3-A6B5-4E98EB85EE79}" dt="2020-08-03T01:01:33.086" v="1373" actId="313"/>
          <ac:spMkLst>
            <pc:docMk/>
            <pc:sldMk cId="1725811387" sldId="258"/>
            <ac:spMk id="16" creationId="{8D215F04-F44E-483A-BAA2-752BCFD947C4}"/>
          </ac:spMkLst>
        </pc:spChg>
        <pc:spChg chg="mod">
          <ac:chgData name="Kevin Angotti" userId="135bf231c30e5232" providerId="LiveId" clId="{F328926A-637B-47F3-A6B5-4E98EB85EE79}" dt="2020-08-03T01:01:56.220" v="1380" actId="20578"/>
          <ac:spMkLst>
            <pc:docMk/>
            <pc:sldMk cId="1725811387" sldId="258"/>
            <ac:spMk id="20" creationId="{02556D59-3452-4D1E-B45D-75B20CD74DA1}"/>
          </ac:spMkLst>
        </pc:spChg>
        <pc:spChg chg="mod">
          <ac:chgData name="Kevin Angotti" userId="135bf231c30e5232" providerId="LiveId" clId="{F328926A-637B-47F3-A6B5-4E98EB85EE79}" dt="2020-07-31T19:47:59.849" v="97" actId="1076"/>
          <ac:spMkLst>
            <pc:docMk/>
            <pc:sldMk cId="1725811387" sldId="258"/>
            <ac:spMk id="21" creationId="{A92EBC3A-87AC-4B6A-B590-318F05E716E1}"/>
          </ac:spMkLst>
        </pc:spChg>
      </pc:sldChg>
      <pc:sldChg chg="del">
        <pc:chgData name="Kevin Angotti" userId="135bf231c30e5232" providerId="LiveId" clId="{F328926A-637B-47F3-A6B5-4E98EB85EE79}" dt="2020-08-03T01:20:36.701" v="2100" actId="2696"/>
        <pc:sldMkLst>
          <pc:docMk/>
          <pc:sldMk cId="1183163615" sldId="259"/>
        </pc:sldMkLst>
      </pc:sldChg>
      <pc:sldChg chg="del">
        <pc:chgData name="Kevin Angotti" userId="135bf231c30e5232" providerId="LiveId" clId="{F328926A-637B-47F3-A6B5-4E98EB85EE79}" dt="2020-08-03T01:20:38.706" v="2101" actId="2696"/>
        <pc:sldMkLst>
          <pc:docMk/>
          <pc:sldMk cId="2582229440" sldId="260"/>
        </pc:sldMkLst>
      </pc:sldChg>
      <pc:sldChg chg="del">
        <pc:chgData name="Kevin Angotti" userId="135bf231c30e5232" providerId="LiveId" clId="{F328926A-637B-47F3-A6B5-4E98EB85EE79}" dt="2020-08-03T01:20:32.923" v="2099" actId="2696"/>
        <pc:sldMkLst>
          <pc:docMk/>
          <pc:sldMk cId="1253227079" sldId="261"/>
        </pc:sldMkLst>
      </pc:sldChg>
      <pc:sldChg chg="delSp modSp mod setBg delDesignElem">
        <pc:chgData name="Kevin Angotti" userId="135bf231c30e5232" providerId="LiveId" clId="{F328926A-637B-47F3-A6B5-4E98EB85EE79}" dt="2020-08-03T01:21:01.349" v="2135"/>
        <pc:sldMkLst>
          <pc:docMk/>
          <pc:sldMk cId="4285223149" sldId="264"/>
        </pc:sldMkLst>
        <pc:spChg chg="mod">
          <ac:chgData name="Kevin Angotti" userId="135bf231c30e5232" providerId="LiveId" clId="{F328926A-637B-47F3-A6B5-4E98EB85EE79}" dt="2020-08-03T01:21:01.349" v="2135"/>
          <ac:spMkLst>
            <pc:docMk/>
            <pc:sldMk cId="4285223149" sldId="264"/>
            <ac:spMk id="2" creationId="{9D5858C9-A2AF-6246-BFA1-0DEC0CE7D806}"/>
          </ac:spMkLst>
        </pc:spChg>
        <pc:spChg chg="del">
          <ac:chgData name="Kevin Angotti" userId="135bf231c30e5232" providerId="LiveId" clId="{F328926A-637B-47F3-A6B5-4E98EB85EE79}" dt="2020-08-03T01:20:47.741" v="2107"/>
          <ac:spMkLst>
            <pc:docMk/>
            <pc:sldMk cId="4285223149" sldId="264"/>
            <ac:spMk id="24" creationId="{E26B9EF5-5D92-4AC7-BC55-FC5C4C98ED4C}"/>
          </ac:spMkLst>
        </pc:spChg>
        <pc:spChg chg="del">
          <ac:chgData name="Kevin Angotti" userId="135bf231c30e5232" providerId="LiveId" clId="{F328926A-637B-47F3-A6B5-4E98EB85EE79}" dt="2020-08-03T01:20:47.741" v="2107"/>
          <ac:spMkLst>
            <pc:docMk/>
            <pc:sldMk cId="4285223149" sldId="264"/>
            <ac:spMk id="26" creationId="{F05C5575-0F07-43D0-AE78-81EAA8E67152}"/>
          </ac:spMkLst>
        </pc:spChg>
        <pc:picChg chg="mod">
          <ac:chgData name="Kevin Angotti" userId="135bf231c30e5232" providerId="LiveId" clId="{F328926A-637B-47F3-A6B5-4E98EB85EE79}" dt="2020-08-03T01:21:01.349" v="2135"/>
          <ac:picMkLst>
            <pc:docMk/>
            <pc:sldMk cId="4285223149" sldId="264"/>
            <ac:picMk id="15" creationId="{C353C5F1-9587-4D7B-8D0F-45CE4DD3073C}"/>
          </ac:picMkLst>
        </pc:picChg>
      </pc:sldChg>
      <pc:sldChg chg="modSp mod">
        <pc:chgData name="Kevin Angotti" userId="135bf231c30e5232" providerId="LiveId" clId="{F328926A-637B-47F3-A6B5-4E98EB85EE79}" dt="2020-08-03T01:21:01.349" v="2135"/>
        <pc:sldMkLst>
          <pc:docMk/>
          <pc:sldMk cId="2526214034" sldId="265"/>
        </pc:sldMkLst>
        <pc:spChg chg="mod">
          <ac:chgData name="Kevin Angotti" userId="135bf231c30e5232" providerId="LiveId" clId="{F328926A-637B-47F3-A6B5-4E98EB85EE79}" dt="2020-08-03T01:21:01.349" v="2135"/>
          <ac:spMkLst>
            <pc:docMk/>
            <pc:sldMk cId="2526214034" sldId="265"/>
            <ac:spMk id="14" creationId="{9AAC35A2-C3AB-4D82-85E9-A4D05834EFF1}"/>
          </ac:spMkLst>
        </pc:spChg>
        <pc:spChg chg="mod">
          <ac:chgData name="Kevin Angotti" userId="135bf231c30e5232" providerId="LiveId" clId="{F328926A-637B-47F3-A6B5-4E98EB85EE79}" dt="2020-08-03T01:21:01.349" v="2135"/>
          <ac:spMkLst>
            <pc:docMk/>
            <pc:sldMk cId="2526214034" sldId="265"/>
            <ac:spMk id="15" creationId="{102A3737-C2B0-45DD-893B-93BA432FB89A}"/>
          </ac:spMkLst>
        </pc:spChg>
        <pc:spChg chg="mod">
          <ac:chgData name="Kevin Angotti" userId="135bf231c30e5232" providerId="LiveId" clId="{F328926A-637B-47F3-A6B5-4E98EB85EE79}" dt="2020-08-03T01:21:01.349" v="2135"/>
          <ac:spMkLst>
            <pc:docMk/>
            <pc:sldMk cId="2526214034" sldId="265"/>
            <ac:spMk id="16" creationId="{1E79FD38-5899-4504-8D28-571A678E40D0}"/>
          </ac:spMkLst>
        </pc:spChg>
      </pc:sldChg>
      <pc:sldChg chg="addSp delSp modSp new mod setBg delDesignElem">
        <pc:chgData name="Kevin Angotti" userId="135bf231c30e5232" providerId="LiveId" clId="{F328926A-637B-47F3-A6B5-4E98EB85EE79}" dt="2020-08-03T01:20:47.741" v="2107"/>
        <pc:sldMkLst>
          <pc:docMk/>
          <pc:sldMk cId="3847405726" sldId="266"/>
        </pc:sldMkLst>
        <pc:spChg chg="mod">
          <ac:chgData name="Kevin Angotti" userId="135bf231c30e5232" providerId="LiveId" clId="{F328926A-637B-47F3-A6B5-4E98EB85EE79}" dt="2020-08-03T00:47:10.840" v="879" actId="26606"/>
          <ac:spMkLst>
            <pc:docMk/>
            <pc:sldMk cId="3847405726" sldId="266"/>
            <ac:spMk id="2" creationId="{2B75005B-E206-427C-ABF8-6A622165A184}"/>
          </ac:spMkLst>
        </pc:spChg>
        <pc:spChg chg="del">
          <ac:chgData name="Kevin Angotti" userId="135bf231c30e5232" providerId="LiveId" clId="{F328926A-637B-47F3-A6B5-4E98EB85EE79}" dt="2020-08-03T00:47:02.528" v="875" actId="931"/>
          <ac:spMkLst>
            <pc:docMk/>
            <pc:sldMk cId="3847405726" sldId="266"/>
            <ac:spMk id="3" creationId="{472598EB-5BC3-4028-8591-73EE4CB86139}"/>
          </ac:spMkLst>
        </pc:spChg>
        <pc:spChg chg="add del mod ord">
          <ac:chgData name="Kevin Angotti" userId="135bf231c30e5232" providerId="LiveId" clId="{F328926A-637B-47F3-A6B5-4E98EB85EE79}" dt="2020-08-03T00:47:10.840" v="879" actId="26606"/>
          <ac:spMkLst>
            <pc:docMk/>
            <pc:sldMk cId="3847405726" sldId="266"/>
            <ac:spMk id="4" creationId="{1F6AD35A-34F0-4CD8-A082-F0F501BD39C9}"/>
          </ac:spMkLst>
        </pc:spChg>
        <pc:picChg chg="add mod">
          <ac:chgData name="Kevin Angotti" userId="135bf231c30e5232" providerId="LiveId" clId="{F328926A-637B-47F3-A6B5-4E98EB85EE79}" dt="2020-08-03T00:47:10.840" v="879" actId="26606"/>
          <ac:picMkLst>
            <pc:docMk/>
            <pc:sldMk cId="3847405726" sldId="266"/>
            <ac:picMk id="6" creationId="{868932DC-A590-4F85-AA7E-234369E3869A}"/>
          </ac:picMkLst>
        </pc:picChg>
        <pc:cxnChg chg="add del">
          <ac:chgData name="Kevin Angotti" userId="135bf231c30e5232" providerId="LiveId" clId="{F328926A-637B-47F3-A6B5-4E98EB85EE79}" dt="2020-08-03T01:20:47.741" v="2107"/>
          <ac:cxnSpMkLst>
            <pc:docMk/>
            <pc:sldMk cId="3847405726" sldId="266"/>
            <ac:cxnSpMk id="11" creationId="{E4A809D5-3600-46D4-A466-67F2349A54FB}"/>
          </ac:cxnSpMkLst>
        </pc:cxnChg>
      </pc:sldChg>
      <pc:sldChg chg="addSp delSp modSp new mod setBg setClrOvrMap delDesignElem">
        <pc:chgData name="Kevin Angotti" userId="135bf231c30e5232" providerId="LiveId" clId="{F328926A-637B-47F3-A6B5-4E98EB85EE79}" dt="2020-08-03T01:20:47.741" v="2107"/>
        <pc:sldMkLst>
          <pc:docMk/>
          <pc:sldMk cId="4000082231" sldId="267"/>
        </pc:sldMkLst>
        <pc:spChg chg="mod ord">
          <ac:chgData name="Kevin Angotti" userId="135bf231c30e5232" providerId="LiveId" clId="{F328926A-637B-47F3-A6B5-4E98EB85EE79}" dt="2020-08-03T00:54:20.041" v="983" actId="20577"/>
          <ac:spMkLst>
            <pc:docMk/>
            <pc:sldMk cId="4000082231" sldId="267"/>
            <ac:spMk id="2" creationId="{C54798D0-075A-496F-A956-680E1BA0FD54}"/>
          </ac:spMkLst>
        </pc:spChg>
        <pc:spChg chg="del">
          <ac:chgData name="Kevin Angotti" userId="135bf231c30e5232" providerId="LiveId" clId="{F328926A-637B-47F3-A6B5-4E98EB85EE79}" dt="2020-08-03T00:50:48.117" v="913" actId="931"/>
          <ac:spMkLst>
            <pc:docMk/>
            <pc:sldMk cId="4000082231" sldId="267"/>
            <ac:spMk id="3" creationId="{43D63E40-9127-4E1C-A85E-F54893721B72}"/>
          </ac:spMkLst>
        </pc:spChg>
        <pc:spChg chg="mod ord">
          <ac:chgData name="Kevin Angotti" userId="135bf231c30e5232" providerId="LiveId" clId="{F328926A-637B-47F3-A6B5-4E98EB85EE79}" dt="2020-08-03T00:51:41.479" v="923" actId="207"/>
          <ac:spMkLst>
            <pc:docMk/>
            <pc:sldMk cId="4000082231" sldId="267"/>
            <ac:spMk id="4" creationId="{99968BA2-544F-4796-B1FD-8B7722E90B1C}"/>
          </ac:spMkLst>
        </pc:spChg>
        <pc:spChg chg="add del">
          <ac:chgData name="Kevin Angotti" userId="135bf231c30e5232" providerId="LiveId" clId="{F328926A-637B-47F3-A6B5-4E98EB85EE79}" dt="2020-08-03T00:51:12.977" v="917" actId="26606"/>
          <ac:spMkLst>
            <pc:docMk/>
            <pc:sldMk cId="4000082231" sldId="267"/>
            <ac:spMk id="11" creationId="{2B566528-1B12-4246-9431-5C2D7D081168}"/>
          </ac:spMkLst>
        </pc:spChg>
        <pc:spChg chg="add del">
          <ac:chgData name="Kevin Angotti" userId="135bf231c30e5232" providerId="LiveId" clId="{F328926A-637B-47F3-A6B5-4E98EB85EE79}" dt="2020-08-03T00:51:12.977" v="917" actId="26606"/>
          <ac:spMkLst>
            <pc:docMk/>
            <pc:sldMk cId="4000082231" sldId="267"/>
            <ac:spMk id="17" creationId="{D3F51FEB-38FB-4F6C-9F7B-2F2AFAB65463}"/>
          </ac:spMkLst>
        </pc:spChg>
        <pc:spChg chg="add del">
          <ac:chgData name="Kevin Angotti" userId="135bf231c30e5232" providerId="LiveId" clId="{F328926A-637B-47F3-A6B5-4E98EB85EE79}" dt="2020-08-03T00:51:12.977" v="917" actId="26606"/>
          <ac:spMkLst>
            <pc:docMk/>
            <pc:sldMk cId="4000082231" sldId="267"/>
            <ac:spMk id="19" creationId="{1E547BA6-BAE0-43BB-A7CA-60F69CE252F0}"/>
          </ac:spMkLst>
        </pc:spChg>
        <pc:spChg chg="add del">
          <ac:chgData name="Kevin Angotti" userId="135bf231c30e5232" providerId="LiveId" clId="{F328926A-637B-47F3-A6B5-4E98EB85EE79}" dt="2020-08-03T01:20:47.741" v="2107"/>
          <ac:spMkLst>
            <pc:docMk/>
            <pc:sldMk cId="4000082231" sldId="267"/>
            <ac:spMk id="23" creationId="{CF62D2A7-8207-488C-9F46-316BA81A16C8}"/>
          </ac:spMkLst>
        </pc:spChg>
        <pc:grpChg chg="add del">
          <ac:chgData name="Kevin Angotti" userId="135bf231c30e5232" providerId="LiveId" clId="{F328926A-637B-47F3-A6B5-4E98EB85EE79}" dt="2020-08-03T00:51:12.977" v="917" actId="26606"/>
          <ac:grpSpMkLst>
            <pc:docMk/>
            <pc:sldMk cId="4000082231" sldId="267"/>
            <ac:grpSpMk id="13" creationId="{07EAA094-9CF6-4695-958A-33D9BCAA9474}"/>
          </ac:grpSpMkLst>
        </pc:grpChg>
        <pc:picChg chg="add mod">
          <ac:chgData name="Kevin Angotti" userId="135bf231c30e5232" providerId="LiveId" clId="{F328926A-637B-47F3-A6B5-4E98EB85EE79}" dt="2020-08-03T00:51:17.910" v="920" actId="26606"/>
          <ac:picMkLst>
            <pc:docMk/>
            <pc:sldMk cId="4000082231" sldId="267"/>
            <ac:picMk id="6" creationId="{9A3C96F9-9037-468A-B7F0-197894877317}"/>
          </ac:picMkLst>
        </pc:picChg>
        <pc:picChg chg="add del">
          <ac:chgData name="Kevin Angotti" userId="135bf231c30e5232" providerId="LiveId" clId="{F328926A-637B-47F3-A6B5-4E98EB85EE79}" dt="2020-08-03T00:51:17.891" v="919" actId="26606"/>
          <ac:picMkLst>
            <pc:docMk/>
            <pc:sldMk cId="4000082231" sldId="267"/>
            <ac:picMk id="21" creationId="{54DDEBDD-D8BD-41A6-8A0D-B00E3768B0F9}"/>
          </ac:picMkLst>
        </pc:picChg>
      </pc:sldChg>
      <pc:sldChg chg="addSp delSp modSp new mod setBg modAnim">
        <pc:chgData name="Kevin Angotti" userId="135bf231c30e5232" providerId="LiveId" clId="{F328926A-637B-47F3-A6B5-4E98EB85EE79}" dt="2020-08-03T01:21:01.349" v="2135"/>
        <pc:sldMkLst>
          <pc:docMk/>
          <pc:sldMk cId="4117767537" sldId="268"/>
        </pc:sldMkLst>
        <pc:spChg chg="mod">
          <ac:chgData name="Kevin Angotti" userId="135bf231c30e5232" providerId="LiveId" clId="{F328926A-637B-47F3-A6B5-4E98EB85EE79}" dt="2020-08-03T01:21:01.349" v="2135"/>
          <ac:spMkLst>
            <pc:docMk/>
            <pc:sldMk cId="4117767537" sldId="268"/>
            <ac:spMk id="2" creationId="{C113E18F-2DF0-497D-875D-D0D3712C2232}"/>
          </ac:spMkLst>
        </pc:spChg>
        <pc:spChg chg="mod">
          <ac:chgData name="Kevin Angotti" userId="135bf231c30e5232" providerId="LiveId" clId="{F328926A-637B-47F3-A6B5-4E98EB85EE79}" dt="2020-08-03T01:21:01.349" v="2135"/>
          <ac:spMkLst>
            <pc:docMk/>
            <pc:sldMk cId="4117767537" sldId="268"/>
            <ac:spMk id="3" creationId="{EDDF5383-F7A5-4782-8899-EB3D1D043CF8}"/>
          </ac:spMkLst>
        </pc:spChg>
        <pc:spChg chg="mod">
          <ac:chgData name="Kevin Angotti" userId="135bf231c30e5232" providerId="LiveId" clId="{F328926A-637B-47F3-A6B5-4E98EB85EE79}" dt="2020-08-03T01:21:01.349" v="2135"/>
          <ac:spMkLst>
            <pc:docMk/>
            <pc:sldMk cId="4117767537" sldId="268"/>
            <ac:spMk id="4" creationId="{D7A16525-C77B-4E96-A57C-6F1DDAF5E7C7}"/>
          </ac:spMkLst>
        </pc:spChg>
        <pc:picChg chg="add del mod ord">
          <ac:chgData name="Kevin Angotti" userId="135bf231c30e5232" providerId="LiveId" clId="{F328926A-637B-47F3-A6B5-4E98EB85EE79}" dt="2020-08-03T01:05:17.212" v="1415" actId="478"/>
          <ac:picMkLst>
            <pc:docMk/>
            <pc:sldMk cId="4117767537" sldId="268"/>
            <ac:picMk id="6" creationId="{0561257F-F5A4-4D5F-84A9-6ECF6EF6F1BF}"/>
          </ac:picMkLst>
        </pc:picChg>
      </pc:sldChg>
      <pc:sldChg chg="addSp delSp modSp new mod setBg setClrOvrMap delDesignElem">
        <pc:chgData name="Kevin Angotti" userId="135bf231c30e5232" providerId="LiveId" clId="{F328926A-637B-47F3-A6B5-4E98EB85EE79}" dt="2020-08-03T01:21:25.751" v="2136" actId="207"/>
        <pc:sldMkLst>
          <pc:docMk/>
          <pc:sldMk cId="2522547237" sldId="269"/>
        </pc:sldMkLst>
        <pc:spChg chg="mod ord">
          <ac:chgData name="Kevin Angotti" userId="135bf231c30e5232" providerId="LiveId" clId="{F328926A-637B-47F3-A6B5-4E98EB85EE79}" dt="2020-08-03T01:18:18.864" v="2095" actId="20577"/>
          <ac:spMkLst>
            <pc:docMk/>
            <pc:sldMk cId="2522547237" sldId="269"/>
            <ac:spMk id="2" creationId="{1A347EFB-5A55-48F8-85EA-035D1B553B76}"/>
          </ac:spMkLst>
        </pc:spChg>
        <pc:spChg chg="del">
          <ac:chgData name="Kevin Angotti" userId="135bf231c30e5232" providerId="LiveId" clId="{F328926A-637B-47F3-A6B5-4E98EB85EE79}" dt="2020-08-03T01:12:24.579" v="1901" actId="931"/>
          <ac:spMkLst>
            <pc:docMk/>
            <pc:sldMk cId="2522547237" sldId="269"/>
            <ac:spMk id="3" creationId="{CCEF90CD-221B-486D-9E26-C41D40FF8006}"/>
          </ac:spMkLst>
        </pc:spChg>
        <pc:spChg chg="mod">
          <ac:chgData name="Kevin Angotti" userId="135bf231c30e5232" providerId="LiveId" clId="{F328926A-637B-47F3-A6B5-4E98EB85EE79}" dt="2020-08-03T01:21:25.751" v="2136" actId="207"/>
          <ac:spMkLst>
            <pc:docMk/>
            <pc:sldMk cId="2522547237" sldId="269"/>
            <ac:spMk id="4" creationId="{F8FA682A-4EE9-4EB9-87F8-8B98FC2B0BB0}"/>
          </ac:spMkLst>
        </pc:spChg>
        <pc:spChg chg="add del">
          <ac:chgData name="Kevin Angotti" userId="135bf231c30e5232" providerId="LiveId" clId="{F328926A-637B-47F3-A6B5-4E98EB85EE79}" dt="2020-08-03T01:20:47.741" v="2107"/>
          <ac:spMkLst>
            <pc:docMk/>
            <pc:sldMk cId="2522547237" sldId="269"/>
            <ac:spMk id="11" creationId="{9B76D444-2756-434F-AE61-96D69830C13E}"/>
          </ac:spMkLst>
        </pc:spChg>
        <pc:spChg chg="add del">
          <ac:chgData name="Kevin Angotti" userId="135bf231c30e5232" providerId="LiveId" clId="{F328926A-637B-47F3-A6B5-4E98EB85EE79}" dt="2020-08-03T01:20:47.741" v="2107"/>
          <ac:spMkLst>
            <pc:docMk/>
            <pc:sldMk cId="2522547237" sldId="269"/>
            <ac:spMk id="13" creationId="{A27B6159-7734-4564-9E0F-C4BC43C36E52}"/>
          </ac:spMkLst>
        </pc:spChg>
        <pc:picChg chg="add mod">
          <ac:chgData name="Kevin Angotti" userId="135bf231c30e5232" providerId="LiveId" clId="{F328926A-637B-47F3-A6B5-4E98EB85EE79}" dt="2020-08-03T01:12:31.692" v="1904" actId="26606"/>
          <ac:picMkLst>
            <pc:docMk/>
            <pc:sldMk cId="2522547237" sldId="269"/>
            <ac:picMk id="6" creationId="{95BE457C-E043-4F3D-8266-03332E3CF00B}"/>
          </ac:picMkLst>
        </pc:picChg>
        <pc:cxnChg chg="add del">
          <ac:chgData name="Kevin Angotti" userId="135bf231c30e5232" providerId="LiveId" clId="{F328926A-637B-47F3-A6B5-4E98EB85EE79}" dt="2020-08-03T01:20:47.741" v="2107"/>
          <ac:cxnSpMkLst>
            <pc:docMk/>
            <pc:sldMk cId="2522547237" sldId="269"/>
            <ac:cxnSpMk id="15" creationId="{E2FFB46B-05BC-4950-B18A-9593FDAE6ED7}"/>
          </ac:cxnSpMkLst>
        </pc:cxnChg>
      </pc:sldChg>
      <pc:sldChg chg="modSp new mod">
        <pc:chgData name="Kevin Angotti" userId="135bf231c30e5232" providerId="LiveId" clId="{F328926A-637B-47F3-A6B5-4E98EB85EE79}" dt="2020-08-03T01:21:01.349" v="2135"/>
        <pc:sldMkLst>
          <pc:docMk/>
          <pc:sldMk cId="499990404" sldId="270"/>
        </pc:sldMkLst>
        <pc:spChg chg="mod">
          <ac:chgData name="Kevin Angotti" userId="135bf231c30e5232" providerId="LiveId" clId="{F328926A-637B-47F3-A6B5-4E98EB85EE79}" dt="2020-08-03T01:21:01.349" v="2135"/>
          <ac:spMkLst>
            <pc:docMk/>
            <pc:sldMk cId="499990404" sldId="270"/>
            <ac:spMk id="2" creationId="{2060CCE7-8B07-4E97-BBEE-461507A934A5}"/>
          </ac:spMkLst>
        </pc:spChg>
        <pc:spChg chg="mod">
          <ac:chgData name="Kevin Angotti" userId="135bf231c30e5232" providerId="LiveId" clId="{F328926A-637B-47F3-A6B5-4E98EB85EE79}" dt="2020-08-03T01:21:01.349" v="2135"/>
          <ac:spMkLst>
            <pc:docMk/>
            <pc:sldMk cId="499990404" sldId="270"/>
            <ac:spMk id="3" creationId="{2ECEB7B0-00B5-4561-945A-4B4C6E62BE82}"/>
          </ac:spMkLst>
        </pc:spChg>
        <pc:spChg chg="mod">
          <ac:chgData name="Kevin Angotti" userId="135bf231c30e5232" providerId="LiveId" clId="{F328926A-637B-47F3-A6B5-4E98EB85EE79}" dt="2020-08-03T01:21:01.349" v="2135"/>
          <ac:spMkLst>
            <pc:docMk/>
            <pc:sldMk cId="499990404" sldId="270"/>
            <ac:spMk id="4" creationId="{09C5AB47-D5F0-432D-859D-C9220D32F5D5}"/>
          </ac:spMkLst>
        </pc:spChg>
      </pc:sldChg>
    </pc:docChg>
  </pc:docChgLst>
  <pc:docChgLst>
    <pc:chgData name="Kevin Angotti" userId="135bf231c30e5232" providerId="LiveId" clId="{98961710-19CF-1641-9622-25B5B4EC8FC8}"/>
    <pc:docChg chg="undo custSel addSld delSld modSld sldOrd">
      <pc:chgData name="Kevin Angotti" userId="135bf231c30e5232" providerId="LiveId" clId="{98961710-19CF-1641-9622-25B5B4EC8FC8}" dt="2020-08-03T06:25:17.613" v="4623"/>
      <pc:docMkLst>
        <pc:docMk/>
      </pc:docMkLst>
      <pc:sldChg chg="addSp modSp modAnim">
        <pc:chgData name="Kevin Angotti" userId="135bf231c30e5232" providerId="LiveId" clId="{98961710-19CF-1641-9622-25B5B4EC8FC8}" dt="2020-08-03T05:05:43.853" v="4045"/>
        <pc:sldMkLst>
          <pc:docMk/>
          <pc:sldMk cId="4285223149" sldId="264"/>
        </pc:sldMkLst>
        <pc:picChg chg="add mod">
          <ac:chgData name="Kevin Angotti" userId="135bf231c30e5232" providerId="LiveId" clId="{98961710-19CF-1641-9622-25B5B4EC8FC8}" dt="2020-08-03T05:05:43.853" v="4045"/>
          <ac:picMkLst>
            <pc:docMk/>
            <pc:sldMk cId="4285223149" sldId="264"/>
            <ac:picMk id="4" creationId="{057E0468-BADB-9B4A-A775-CB954034DFCB}"/>
          </ac:picMkLst>
        </pc:picChg>
      </pc:sldChg>
      <pc:sldChg chg="modSp del">
        <pc:chgData name="Kevin Angotti" userId="135bf231c30e5232" providerId="LiveId" clId="{98961710-19CF-1641-9622-25B5B4EC8FC8}" dt="2020-08-03T03:58:27.262" v="2795" actId="2696"/>
        <pc:sldMkLst>
          <pc:docMk/>
          <pc:sldMk cId="2526214034" sldId="265"/>
        </pc:sldMkLst>
        <pc:spChg chg="mod">
          <ac:chgData name="Kevin Angotti" userId="135bf231c30e5232" providerId="LiveId" clId="{98961710-19CF-1641-9622-25B5B4EC8FC8}" dt="2020-08-03T03:56:52.110" v="2777" actId="27636"/>
          <ac:spMkLst>
            <pc:docMk/>
            <pc:sldMk cId="2526214034" sldId="265"/>
            <ac:spMk id="14" creationId="{9AAC35A2-C3AB-4D82-85E9-A4D05834EFF1}"/>
          </ac:spMkLst>
        </pc:spChg>
      </pc:sldChg>
      <pc:sldChg chg="addSp modSp modAnim">
        <pc:chgData name="Kevin Angotti" userId="135bf231c30e5232" providerId="LiveId" clId="{98961710-19CF-1641-9622-25B5B4EC8FC8}" dt="2020-08-03T06:13:12.745" v="4603"/>
        <pc:sldMkLst>
          <pc:docMk/>
          <pc:sldMk cId="3847405726" sldId="266"/>
        </pc:sldMkLst>
        <pc:spChg chg="mod">
          <ac:chgData name="Kevin Angotti" userId="135bf231c30e5232" providerId="LiveId" clId="{98961710-19CF-1641-9622-25B5B4EC8FC8}" dt="2020-08-03T05:07:13.657" v="4054" actId="20577"/>
          <ac:spMkLst>
            <pc:docMk/>
            <pc:sldMk cId="3847405726" sldId="266"/>
            <ac:spMk id="2" creationId="{2B75005B-E206-427C-ABF8-6A622165A184}"/>
          </ac:spMkLst>
        </pc:spChg>
        <pc:picChg chg="add mod">
          <ac:chgData name="Kevin Angotti" userId="135bf231c30e5232" providerId="LiveId" clId="{98961710-19CF-1641-9622-25B5B4EC8FC8}" dt="2020-08-03T05:07:59.583" v="4055"/>
          <ac:picMkLst>
            <pc:docMk/>
            <pc:sldMk cId="3847405726" sldId="266"/>
            <ac:picMk id="3" creationId="{039AC389-EDE1-C64E-9E95-C167493094DA}"/>
          </ac:picMkLst>
        </pc:picChg>
      </pc:sldChg>
      <pc:sldChg chg="addSp delSp modSp delAnim modAnim">
        <pc:chgData name="Kevin Angotti" userId="135bf231c30e5232" providerId="LiveId" clId="{98961710-19CF-1641-9622-25B5B4EC8FC8}" dt="2020-08-03T06:13:21.041" v="4604"/>
        <pc:sldMkLst>
          <pc:docMk/>
          <pc:sldMk cId="4000082231" sldId="267"/>
        </pc:sldMkLst>
        <pc:spChg chg="mod">
          <ac:chgData name="Kevin Angotti" userId="135bf231c30e5232" providerId="LiveId" clId="{98961710-19CF-1641-9622-25B5B4EC8FC8}" dt="2020-08-03T05:17:42.151" v="4197" actId="20577"/>
          <ac:spMkLst>
            <pc:docMk/>
            <pc:sldMk cId="4000082231" sldId="267"/>
            <ac:spMk id="2" creationId="{C54798D0-075A-496F-A956-680E1BA0FD54}"/>
          </ac:spMkLst>
        </pc:spChg>
        <pc:picChg chg="add del mod">
          <ac:chgData name="Kevin Angotti" userId="135bf231c30e5232" providerId="LiveId" clId="{98961710-19CF-1641-9622-25B5B4EC8FC8}" dt="2020-08-03T05:21:27.375" v="4203" actId="478"/>
          <ac:picMkLst>
            <pc:docMk/>
            <pc:sldMk cId="4000082231" sldId="267"/>
            <ac:picMk id="3" creationId="{56A86882-FD9A-6745-A6CE-93194DF5B6EA}"/>
          </ac:picMkLst>
        </pc:picChg>
        <pc:picChg chg="add mod">
          <ac:chgData name="Kevin Angotti" userId="135bf231c30e5232" providerId="LiveId" clId="{98961710-19CF-1641-9622-25B5B4EC8FC8}" dt="2020-08-03T05:25:08.190" v="4204"/>
          <ac:picMkLst>
            <pc:docMk/>
            <pc:sldMk cId="4000082231" sldId="267"/>
            <ac:picMk id="5" creationId="{DAAF3568-D7A4-D440-B88F-CA14FDAF6AC1}"/>
          </ac:picMkLst>
        </pc:picChg>
      </pc:sldChg>
      <pc:sldChg chg="addSp delSp modSp delAnim modAnim">
        <pc:chgData name="Kevin Angotti" userId="135bf231c30e5232" providerId="LiveId" clId="{98961710-19CF-1641-9622-25B5B4EC8FC8}" dt="2020-08-03T06:11:30.952" v="4594"/>
        <pc:sldMkLst>
          <pc:docMk/>
          <pc:sldMk cId="4117767537" sldId="268"/>
        </pc:sldMkLst>
        <pc:spChg chg="mod">
          <ac:chgData name="Kevin Angotti" userId="135bf231c30e5232" providerId="LiveId" clId="{98961710-19CF-1641-9622-25B5B4EC8FC8}" dt="2020-08-03T05:26:28.211" v="4206" actId="20577"/>
          <ac:spMkLst>
            <pc:docMk/>
            <pc:sldMk cId="4117767537" sldId="268"/>
            <ac:spMk id="2" creationId="{C113E18F-2DF0-497D-875D-D0D3712C2232}"/>
          </ac:spMkLst>
        </pc:spChg>
        <pc:spChg chg="mod">
          <ac:chgData name="Kevin Angotti" userId="135bf231c30e5232" providerId="LiveId" clId="{98961710-19CF-1641-9622-25B5B4EC8FC8}" dt="2020-08-03T04:18:14.788" v="3009" actId="20577"/>
          <ac:spMkLst>
            <pc:docMk/>
            <pc:sldMk cId="4117767537" sldId="268"/>
            <ac:spMk id="3" creationId="{EDDF5383-F7A5-4782-8899-EB3D1D043CF8}"/>
          </ac:spMkLst>
        </pc:spChg>
        <pc:spChg chg="mod">
          <ac:chgData name="Kevin Angotti" userId="135bf231c30e5232" providerId="LiveId" clId="{98961710-19CF-1641-9622-25B5B4EC8FC8}" dt="2020-08-03T03:56:52.140" v="2780" actId="27636"/>
          <ac:spMkLst>
            <pc:docMk/>
            <pc:sldMk cId="4117767537" sldId="268"/>
            <ac:spMk id="4" creationId="{D7A16525-C77B-4E96-A57C-6F1DDAF5E7C7}"/>
          </ac:spMkLst>
        </pc:spChg>
        <pc:picChg chg="add del mod">
          <ac:chgData name="Kevin Angotti" userId="135bf231c30e5232" providerId="LiveId" clId="{98961710-19CF-1641-9622-25B5B4EC8FC8}" dt="2020-08-03T05:31:31.620" v="4223" actId="478"/>
          <ac:picMkLst>
            <pc:docMk/>
            <pc:sldMk cId="4117767537" sldId="268"/>
            <ac:picMk id="5" creationId="{D670B146-0D25-A647-9D0E-69F3FFE1E53D}"/>
          </ac:picMkLst>
        </pc:picChg>
        <pc:picChg chg="add mod">
          <ac:chgData name="Kevin Angotti" userId="135bf231c30e5232" providerId="LiveId" clId="{98961710-19CF-1641-9622-25B5B4EC8FC8}" dt="2020-08-03T05:31:27.603" v="4221" actId="1076"/>
          <ac:picMkLst>
            <pc:docMk/>
            <pc:sldMk cId="4117767537" sldId="268"/>
            <ac:picMk id="6" creationId="{70D95D4B-0300-B94E-98A4-B37BE5498CB5}"/>
          </ac:picMkLst>
        </pc:picChg>
      </pc:sldChg>
      <pc:sldChg chg="addSp modSp modAnim">
        <pc:chgData name="Kevin Angotti" userId="135bf231c30e5232" providerId="LiveId" clId="{98961710-19CF-1641-9622-25B5B4EC8FC8}" dt="2020-08-03T06:11:50.876" v="4599"/>
        <pc:sldMkLst>
          <pc:docMk/>
          <pc:sldMk cId="2522547237" sldId="269"/>
        </pc:sldMkLst>
        <pc:spChg chg="mod">
          <ac:chgData name="Kevin Angotti" userId="135bf231c30e5232" providerId="LiveId" clId="{98961710-19CF-1641-9622-25B5B4EC8FC8}" dt="2020-08-03T04:19:39.302" v="3083" actId="313"/>
          <ac:spMkLst>
            <pc:docMk/>
            <pc:sldMk cId="2522547237" sldId="269"/>
            <ac:spMk id="2" creationId="{1A347EFB-5A55-48F8-85EA-035D1B553B76}"/>
          </ac:spMkLst>
        </pc:spChg>
        <pc:picChg chg="add mod">
          <ac:chgData name="Kevin Angotti" userId="135bf231c30e5232" providerId="LiveId" clId="{98961710-19CF-1641-9622-25B5B4EC8FC8}" dt="2020-08-03T05:35:41.780" v="4224"/>
          <ac:picMkLst>
            <pc:docMk/>
            <pc:sldMk cId="2522547237" sldId="269"/>
            <ac:picMk id="3" creationId="{C04C9F68-FEA4-064A-ABB7-1505B93904F7}"/>
          </ac:picMkLst>
        </pc:picChg>
      </pc:sldChg>
      <pc:sldChg chg="addSp modSp ord setBg modAnim">
        <pc:chgData name="Kevin Angotti" userId="135bf231c30e5232" providerId="LiveId" clId="{98961710-19CF-1641-9622-25B5B4EC8FC8}" dt="2020-08-03T05:40:53.460" v="4247"/>
        <pc:sldMkLst>
          <pc:docMk/>
          <pc:sldMk cId="499990404" sldId="270"/>
        </pc:sldMkLst>
        <pc:spChg chg="mod">
          <ac:chgData name="Kevin Angotti" userId="135bf231c30e5232" providerId="LiveId" clId="{98961710-19CF-1641-9622-25B5B4EC8FC8}" dt="2020-08-03T05:39:37.628" v="4244" actId="20577"/>
          <ac:spMkLst>
            <pc:docMk/>
            <pc:sldMk cId="499990404" sldId="270"/>
            <ac:spMk id="2" creationId="{2060CCE7-8B07-4E97-BBEE-461507A934A5}"/>
          </ac:spMkLst>
        </pc:spChg>
        <pc:spChg chg="mod">
          <ac:chgData name="Kevin Angotti" userId="135bf231c30e5232" providerId="LiveId" clId="{98961710-19CF-1641-9622-25B5B4EC8FC8}" dt="2020-08-03T03:56:52.223" v="2787" actId="27636"/>
          <ac:spMkLst>
            <pc:docMk/>
            <pc:sldMk cId="499990404" sldId="270"/>
            <ac:spMk id="3" creationId="{2ECEB7B0-00B5-4561-945A-4B4C6E62BE82}"/>
          </ac:spMkLst>
        </pc:spChg>
        <pc:spChg chg="mod">
          <ac:chgData name="Kevin Angotti" userId="135bf231c30e5232" providerId="LiveId" clId="{98961710-19CF-1641-9622-25B5B4EC8FC8}" dt="2020-08-03T03:56:52.219" v="2786" actId="27636"/>
          <ac:spMkLst>
            <pc:docMk/>
            <pc:sldMk cId="499990404" sldId="270"/>
            <ac:spMk id="4" creationId="{09C5AB47-D5F0-432D-859D-C9220D32F5D5}"/>
          </ac:spMkLst>
        </pc:spChg>
        <pc:picChg chg="add mod">
          <ac:chgData name="Kevin Angotti" userId="135bf231c30e5232" providerId="LiveId" clId="{98961710-19CF-1641-9622-25B5B4EC8FC8}" dt="2020-08-03T05:40:41.204" v="4245"/>
          <ac:picMkLst>
            <pc:docMk/>
            <pc:sldMk cId="499990404" sldId="270"/>
            <ac:picMk id="5" creationId="{4CA0B929-E563-C843-8166-99A223641959}"/>
          </ac:picMkLst>
        </pc:picChg>
      </pc:sldChg>
      <pc:sldChg chg="addSp delSp modSp add setBg delAnim modAnim">
        <pc:chgData name="Kevin Angotti" userId="135bf231c30e5232" providerId="LiveId" clId="{98961710-19CF-1641-9622-25B5B4EC8FC8}" dt="2020-08-03T06:25:17.613" v="4623"/>
        <pc:sldMkLst>
          <pc:docMk/>
          <pc:sldMk cId="1164456701" sldId="271"/>
        </pc:sldMkLst>
        <pc:spChg chg="mod">
          <ac:chgData name="Kevin Angotti" userId="135bf231c30e5232" providerId="LiveId" clId="{98961710-19CF-1641-9622-25B5B4EC8FC8}" dt="2020-08-03T05:55:20.272" v="4298" actId="20577"/>
          <ac:spMkLst>
            <pc:docMk/>
            <pc:sldMk cId="1164456701" sldId="271"/>
            <ac:spMk id="2" creationId="{AEE3C61F-939E-574C-8F03-6E00ED2608AA}"/>
          </ac:spMkLst>
        </pc:spChg>
        <pc:spChg chg="add del">
          <ac:chgData name="Kevin Angotti" userId="135bf231c30e5232" providerId="LiveId" clId="{98961710-19CF-1641-9622-25B5B4EC8FC8}" dt="2020-08-03T02:41:53.979" v="1477" actId="931"/>
          <ac:spMkLst>
            <pc:docMk/>
            <pc:sldMk cId="1164456701" sldId="271"/>
            <ac:spMk id="3" creationId="{57B67DFA-EA7C-8D42-B3D9-9DC7B94D96CC}"/>
          </ac:spMkLst>
        </pc:spChg>
        <pc:spChg chg="mod">
          <ac:chgData name="Kevin Angotti" userId="135bf231c30e5232" providerId="LiveId" clId="{98961710-19CF-1641-9622-25B5B4EC8FC8}" dt="2020-08-03T03:56:52.237" v="2788" actId="27636"/>
          <ac:spMkLst>
            <pc:docMk/>
            <pc:sldMk cId="1164456701" sldId="271"/>
            <ac:spMk id="4" creationId="{3B592BDC-7643-8A44-83AC-08D07CA05A1D}"/>
          </ac:spMkLst>
        </pc:spChg>
        <pc:spChg chg="add del mod">
          <ac:chgData name="Kevin Angotti" userId="135bf231c30e5232" providerId="LiveId" clId="{98961710-19CF-1641-9622-25B5B4EC8FC8}" dt="2020-08-03T04:35:42.263" v="3622" actId="931"/>
          <ac:spMkLst>
            <pc:docMk/>
            <pc:sldMk cId="1164456701" sldId="271"/>
            <ac:spMk id="12" creationId="{6F57E835-6BB0-6344-A509-97A7A06FEDBA}"/>
          </ac:spMkLst>
        </pc:spChg>
        <pc:picChg chg="add del mod">
          <ac:chgData name="Kevin Angotti" userId="135bf231c30e5232" providerId="LiveId" clId="{98961710-19CF-1641-9622-25B5B4EC8FC8}" dt="2020-08-03T02:41:47.534" v="1476" actId="931"/>
          <ac:picMkLst>
            <pc:docMk/>
            <pc:sldMk cId="1164456701" sldId="271"/>
            <ac:picMk id="6" creationId="{101CBE57-F2FF-ED47-9E5B-65300916F68E}"/>
          </ac:picMkLst>
        </pc:picChg>
        <pc:picChg chg="add del mod">
          <ac:chgData name="Kevin Angotti" userId="135bf231c30e5232" providerId="LiveId" clId="{98961710-19CF-1641-9622-25B5B4EC8FC8}" dt="2020-08-03T04:35:35.712" v="3621" actId="478"/>
          <ac:picMkLst>
            <pc:docMk/>
            <pc:sldMk cId="1164456701" sldId="271"/>
            <ac:picMk id="8" creationId="{41F94BFF-F726-E843-B974-A7E218E394D2}"/>
          </ac:picMkLst>
        </pc:picChg>
        <pc:picChg chg="add mod">
          <ac:chgData name="Kevin Angotti" userId="135bf231c30e5232" providerId="LiveId" clId="{98961710-19CF-1641-9622-25B5B4EC8FC8}" dt="2020-08-03T04:35:51.789" v="3624" actId="1076"/>
          <ac:picMkLst>
            <pc:docMk/>
            <pc:sldMk cId="1164456701" sldId="271"/>
            <ac:picMk id="10" creationId="{E41EE07B-7B1E-5E46-A947-8357F1C2237E}"/>
          </ac:picMkLst>
        </pc:picChg>
        <pc:picChg chg="add mod">
          <ac:chgData name="Kevin Angotti" userId="135bf231c30e5232" providerId="LiveId" clId="{98961710-19CF-1641-9622-25B5B4EC8FC8}" dt="2020-08-03T04:35:54.467" v="3626" actId="1076"/>
          <ac:picMkLst>
            <pc:docMk/>
            <pc:sldMk cId="1164456701" sldId="271"/>
            <ac:picMk id="14" creationId="{725A9CDF-535D-2A45-B21A-2F48944FC3B8}"/>
          </ac:picMkLst>
        </pc:picChg>
        <pc:picChg chg="add del mod">
          <ac:chgData name="Kevin Angotti" userId="135bf231c30e5232" providerId="LiveId" clId="{98961710-19CF-1641-9622-25B5B4EC8FC8}" dt="2020-08-03T05:59:30.796" v="4310" actId="478"/>
          <ac:picMkLst>
            <pc:docMk/>
            <pc:sldMk cId="1164456701" sldId="271"/>
            <ac:picMk id="15" creationId="{CAC2DAF0-6923-8E45-AE63-82A7AE80E09D}"/>
          </ac:picMkLst>
        </pc:picChg>
        <pc:picChg chg="add mod">
          <ac:chgData name="Kevin Angotti" userId="135bf231c30e5232" providerId="LiveId" clId="{98961710-19CF-1641-9622-25B5B4EC8FC8}" dt="2020-08-03T05:59:21.839" v="4308"/>
          <ac:picMkLst>
            <pc:docMk/>
            <pc:sldMk cId="1164456701" sldId="271"/>
            <ac:picMk id="16" creationId="{F07F6F0B-E7D9-AC4F-933B-3E01EEBFE7EE}"/>
          </ac:picMkLst>
        </pc:picChg>
      </pc:sldChg>
      <pc:sldChg chg="addSp delSp modSp add setBg delAnim modAnim">
        <pc:chgData name="Kevin Angotti" userId="135bf231c30e5232" providerId="LiveId" clId="{98961710-19CF-1641-9622-25B5B4EC8FC8}" dt="2020-08-03T06:23:56.718" v="4617"/>
        <pc:sldMkLst>
          <pc:docMk/>
          <pc:sldMk cId="2770853272" sldId="272"/>
        </pc:sldMkLst>
        <pc:spChg chg="mod">
          <ac:chgData name="Kevin Angotti" userId="135bf231c30e5232" providerId="LiveId" clId="{98961710-19CF-1641-9622-25B5B4EC8FC8}" dt="2020-08-03T06:07:28.080" v="4568" actId="20577"/>
          <ac:spMkLst>
            <pc:docMk/>
            <pc:sldMk cId="2770853272" sldId="272"/>
            <ac:spMk id="2" creationId="{BF8844D3-5192-F942-9514-515E48F23B0E}"/>
          </ac:spMkLst>
        </pc:spChg>
        <pc:spChg chg="add del">
          <ac:chgData name="Kevin Angotti" userId="135bf231c30e5232" providerId="LiveId" clId="{98961710-19CF-1641-9622-25B5B4EC8FC8}" dt="2020-08-03T03:47:43.657" v="1968" actId="931"/>
          <ac:spMkLst>
            <pc:docMk/>
            <pc:sldMk cId="2770853272" sldId="272"/>
            <ac:spMk id="3" creationId="{6BEC5D2F-2952-E04A-8EED-6B38D2033AE5}"/>
          </ac:spMkLst>
        </pc:spChg>
        <pc:spChg chg="mod">
          <ac:chgData name="Kevin Angotti" userId="135bf231c30e5232" providerId="LiveId" clId="{98961710-19CF-1641-9622-25B5B4EC8FC8}" dt="2020-08-03T03:56:52.028" v="2774" actId="27636"/>
          <ac:spMkLst>
            <pc:docMk/>
            <pc:sldMk cId="2770853272" sldId="272"/>
            <ac:spMk id="4" creationId="{F63AD25B-AD89-7C45-9828-012483C8C979}"/>
          </ac:spMkLst>
        </pc:spChg>
        <pc:picChg chg="add del mod">
          <ac:chgData name="Kevin Angotti" userId="135bf231c30e5232" providerId="LiveId" clId="{98961710-19CF-1641-9622-25B5B4EC8FC8}" dt="2020-08-03T03:47:38.173" v="1967" actId="931"/>
          <ac:picMkLst>
            <pc:docMk/>
            <pc:sldMk cId="2770853272" sldId="272"/>
            <ac:picMk id="6" creationId="{F835FB27-BF73-3840-B5A9-97B9FB7E7970}"/>
          </ac:picMkLst>
        </pc:picChg>
        <pc:picChg chg="add mod">
          <ac:chgData name="Kevin Angotti" userId="135bf231c30e5232" providerId="LiveId" clId="{98961710-19CF-1641-9622-25B5B4EC8FC8}" dt="2020-08-03T03:57:12.447" v="2793" actId="14100"/>
          <ac:picMkLst>
            <pc:docMk/>
            <pc:sldMk cId="2770853272" sldId="272"/>
            <ac:picMk id="8" creationId="{31E0B162-DE75-854C-BB48-229411F0F8ED}"/>
          </ac:picMkLst>
        </pc:picChg>
        <pc:picChg chg="add mod">
          <ac:chgData name="Kevin Angotti" userId="135bf231c30e5232" providerId="LiveId" clId="{98961710-19CF-1641-9622-25B5B4EC8FC8}" dt="2020-08-03T06:02:28.286" v="4311"/>
          <ac:picMkLst>
            <pc:docMk/>
            <pc:sldMk cId="2770853272" sldId="272"/>
            <ac:picMk id="9" creationId="{52EBAF09-7119-D743-ADFD-0822828E95B7}"/>
          </ac:picMkLst>
        </pc:picChg>
        <pc:picChg chg="add del mod">
          <ac:chgData name="Kevin Angotti" userId="135bf231c30e5232" providerId="LiveId" clId="{98961710-19CF-1641-9622-25B5B4EC8FC8}" dt="2020-08-03T06:21:56.464" v="4607" actId="478"/>
          <ac:picMkLst>
            <pc:docMk/>
            <pc:sldMk cId="2770853272" sldId="272"/>
            <ac:picMk id="10" creationId="{A3643ADC-DA48-4841-A3CE-8FDC901929AD}"/>
          </ac:picMkLst>
        </pc:picChg>
      </pc:sldChg>
      <pc:sldChg chg="addSp delSp modSp add setBg delAnim modAnim">
        <pc:chgData name="Kevin Angotti" userId="135bf231c30e5232" providerId="LiveId" clId="{98961710-19CF-1641-9622-25B5B4EC8FC8}" dt="2020-08-03T06:24:47.855" v="4619"/>
        <pc:sldMkLst>
          <pc:docMk/>
          <pc:sldMk cId="1777705753" sldId="273"/>
        </pc:sldMkLst>
        <pc:spChg chg="add del mod">
          <ac:chgData name="Kevin Angotti" userId="135bf231c30e5232" providerId="LiveId" clId="{98961710-19CF-1641-9622-25B5B4EC8FC8}" dt="2020-08-03T05:41:49.987" v="4282" actId="6549"/>
          <ac:spMkLst>
            <pc:docMk/>
            <pc:sldMk cId="1777705753" sldId="273"/>
            <ac:spMk id="2" creationId="{07E70CBC-93D6-2642-86D3-7C7E15CC4C98}"/>
          </ac:spMkLst>
        </pc:spChg>
        <pc:spChg chg="del">
          <ac:chgData name="Kevin Angotti" userId="135bf231c30e5232" providerId="LiveId" clId="{98961710-19CF-1641-9622-25B5B4EC8FC8}" dt="2020-08-03T03:07:17.805" v="1530" actId="931"/>
          <ac:spMkLst>
            <pc:docMk/>
            <pc:sldMk cId="1777705753" sldId="273"/>
            <ac:spMk id="3" creationId="{BDA4B3CB-5F58-A34D-B52D-3CE5BDBFF546}"/>
          </ac:spMkLst>
        </pc:spChg>
        <pc:spChg chg="mod">
          <ac:chgData name="Kevin Angotti" userId="135bf231c30e5232" providerId="LiveId" clId="{98961710-19CF-1641-9622-25B5B4EC8FC8}" dt="2020-08-03T03:56:52.190" v="2784" actId="27636"/>
          <ac:spMkLst>
            <pc:docMk/>
            <pc:sldMk cId="1777705753" sldId="273"/>
            <ac:spMk id="4" creationId="{00437C11-6768-904C-A229-0336E009B7EF}"/>
          </ac:spMkLst>
        </pc:spChg>
        <pc:spChg chg="add del mod">
          <ac:chgData name="Kevin Angotti" userId="135bf231c30e5232" providerId="LiveId" clId="{98961710-19CF-1641-9622-25B5B4EC8FC8}" dt="2020-08-03T03:25:42.625" v="1921" actId="478"/>
          <ac:spMkLst>
            <pc:docMk/>
            <pc:sldMk cId="1777705753" sldId="273"/>
            <ac:spMk id="22" creationId="{75732315-FCBC-0D4C-8C3F-E6EA9AE5C37E}"/>
          </ac:spMkLst>
        </pc:spChg>
        <pc:picChg chg="add del mod">
          <ac:chgData name="Kevin Angotti" userId="135bf231c30e5232" providerId="LiveId" clId="{98961710-19CF-1641-9622-25B5B4EC8FC8}" dt="2020-08-03T03:25:33.865" v="1916" actId="478"/>
          <ac:picMkLst>
            <pc:docMk/>
            <pc:sldMk cId="1777705753" sldId="273"/>
            <ac:picMk id="6" creationId="{3FA09B2B-C0A7-7D4A-A33A-D2BF48F50A2B}"/>
          </ac:picMkLst>
        </pc:picChg>
        <pc:picChg chg="add del mod">
          <ac:chgData name="Kevin Angotti" userId="135bf231c30e5232" providerId="LiveId" clId="{98961710-19CF-1641-9622-25B5B4EC8FC8}" dt="2020-08-03T03:07:38.331" v="1538" actId="931"/>
          <ac:picMkLst>
            <pc:docMk/>
            <pc:sldMk cId="1777705753" sldId="273"/>
            <ac:picMk id="8" creationId="{1606E018-B43F-7F47-BB19-30C527775D55}"/>
          </ac:picMkLst>
        </pc:picChg>
        <pc:picChg chg="add del mod">
          <ac:chgData name="Kevin Angotti" userId="135bf231c30e5232" providerId="LiveId" clId="{98961710-19CF-1641-9622-25B5B4EC8FC8}" dt="2020-08-03T03:27:30.188" v="1937" actId="478"/>
          <ac:picMkLst>
            <pc:docMk/>
            <pc:sldMk cId="1777705753" sldId="273"/>
            <ac:picMk id="10" creationId="{B4CBC8BF-4132-0C42-946F-96819F40A982}"/>
          </ac:picMkLst>
        </pc:picChg>
        <pc:picChg chg="add del mod">
          <ac:chgData name="Kevin Angotti" userId="135bf231c30e5232" providerId="LiveId" clId="{98961710-19CF-1641-9622-25B5B4EC8FC8}" dt="2020-08-03T03:25:45.001" v="1922" actId="478"/>
          <ac:picMkLst>
            <pc:docMk/>
            <pc:sldMk cId="1777705753" sldId="273"/>
            <ac:picMk id="12" creationId="{7DC905B3-D881-5141-B6D4-5E1816B73416}"/>
          </ac:picMkLst>
        </pc:picChg>
        <pc:picChg chg="add del mod">
          <ac:chgData name="Kevin Angotti" userId="135bf231c30e5232" providerId="LiveId" clId="{98961710-19CF-1641-9622-25B5B4EC8FC8}" dt="2020-08-03T03:27:31.015" v="1938" actId="478"/>
          <ac:picMkLst>
            <pc:docMk/>
            <pc:sldMk cId="1777705753" sldId="273"/>
            <ac:picMk id="14" creationId="{5968E275-BB92-0C4C-BFB5-865AD76B0B25}"/>
          </ac:picMkLst>
        </pc:picChg>
        <pc:picChg chg="add mod">
          <ac:chgData name="Kevin Angotti" userId="135bf231c30e5232" providerId="LiveId" clId="{98961710-19CF-1641-9622-25B5B4EC8FC8}" dt="2020-08-03T03:26:25.894" v="1935" actId="14100"/>
          <ac:picMkLst>
            <pc:docMk/>
            <pc:sldMk cId="1777705753" sldId="273"/>
            <ac:picMk id="16" creationId="{366A8F02-C008-6144-B8D8-E0898C24B22F}"/>
          </ac:picMkLst>
        </pc:picChg>
        <pc:picChg chg="add del mod">
          <ac:chgData name="Kevin Angotti" userId="135bf231c30e5232" providerId="LiveId" clId="{98961710-19CF-1641-9622-25B5B4EC8FC8}" dt="2020-08-03T03:25:36.820" v="1918" actId="478"/>
          <ac:picMkLst>
            <pc:docMk/>
            <pc:sldMk cId="1777705753" sldId="273"/>
            <ac:picMk id="18" creationId="{D935FD61-1AA7-E346-8565-9C5F84EEB60C}"/>
          </ac:picMkLst>
        </pc:picChg>
        <pc:picChg chg="add del mod">
          <ac:chgData name="Kevin Angotti" userId="135bf231c30e5232" providerId="LiveId" clId="{98961710-19CF-1641-9622-25B5B4EC8FC8}" dt="2020-08-03T03:28:22.423" v="1948" actId="478"/>
          <ac:picMkLst>
            <pc:docMk/>
            <pc:sldMk cId="1777705753" sldId="273"/>
            <ac:picMk id="20" creationId="{0581C708-2DB1-2844-A6E7-7E10A7F840DC}"/>
          </ac:picMkLst>
        </pc:picChg>
        <pc:picChg chg="add mod">
          <ac:chgData name="Kevin Angotti" userId="135bf231c30e5232" providerId="LiveId" clId="{98961710-19CF-1641-9622-25B5B4EC8FC8}" dt="2020-08-03T03:27:59.135" v="1946" actId="14100"/>
          <ac:picMkLst>
            <pc:docMk/>
            <pc:sldMk cId="1777705753" sldId="273"/>
            <ac:picMk id="24" creationId="{2E6ECB04-93B6-EA40-989A-6519FE075E72}"/>
          </ac:picMkLst>
        </pc:picChg>
        <pc:picChg chg="add del mod">
          <ac:chgData name="Kevin Angotti" userId="135bf231c30e5232" providerId="LiveId" clId="{98961710-19CF-1641-9622-25B5B4EC8FC8}" dt="2020-08-03T04:47:26.599" v="3846" actId="478"/>
          <ac:picMkLst>
            <pc:docMk/>
            <pc:sldMk cId="1777705753" sldId="273"/>
            <ac:picMk id="26" creationId="{B726F4C1-8781-DF49-9A6D-55C1FE6BB95F}"/>
          </ac:picMkLst>
        </pc:picChg>
        <pc:picChg chg="add mod">
          <ac:chgData name="Kevin Angotti" userId="135bf231c30e5232" providerId="LiveId" clId="{98961710-19CF-1641-9622-25B5B4EC8FC8}" dt="2020-08-03T03:28:39.951" v="1954" actId="1076"/>
          <ac:picMkLst>
            <pc:docMk/>
            <pc:sldMk cId="1777705753" sldId="273"/>
            <ac:picMk id="28" creationId="{5DCBCFDB-4A05-A34E-94D0-874B732010F6}"/>
          </ac:picMkLst>
        </pc:picChg>
        <pc:picChg chg="add mod">
          <ac:chgData name="Kevin Angotti" userId="135bf231c30e5232" providerId="LiveId" clId="{98961710-19CF-1641-9622-25B5B4EC8FC8}" dt="2020-08-03T04:48:52.329" v="3851" actId="14100"/>
          <ac:picMkLst>
            <pc:docMk/>
            <pc:sldMk cId="1777705753" sldId="273"/>
            <ac:picMk id="30" creationId="{2F308D14-81A1-2A41-8544-E07B2FEF3CDA}"/>
          </ac:picMkLst>
        </pc:picChg>
        <pc:picChg chg="add mod">
          <ac:chgData name="Kevin Angotti" userId="135bf231c30e5232" providerId="LiveId" clId="{98961710-19CF-1641-9622-25B5B4EC8FC8}" dt="2020-08-03T06:12:04.959" v="4600" actId="1076"/>
          <ac:picMkLst>
            <pc:docMk/>
            <pc:sldMk cId="1777705753" sldId="273"/>
            <ac:picMk id="31" creationId="{C3D74962-7297-664C-85E2-0FEF3DDF0A0A}"/>
          </ac:picMkLst>
        </pc:picChg>
      </pc:sldChg>
      <pc:sldChg chg="addSp delSp modSp add del">
        <pc:chgData name="Kevin Angotti" userId="135bf231c30e5232" providerId="LiveId" clId="{98961710-19CF-1641-9622-25B5B4EC8FC8}" dt="2020-08-03T03:58:17.061" v="2794" actId="2696"/>
        <pc:sldMkLst>
          <pc:docMk/>
          <pc:sldMk cId="4267235642" sldId="274"/>
        </pc:sldMkLst>
        <pc:spChg chg="mod">
          <ac:chgData name="Kevin Angotti" userId="135bf231c30e5232" providerId="LiveId" clId="{98961710-19CF-1641-9622-25B5B4EC8FC8}" dt="2020-08-03T03:56:52.084" v="2775" actId="27636"/>
          <ac:spMkLst>
            <pc:docMk/>
            <pc:sldMk cId="4267235642" sldId="274"/>
            <ac:spMk id="2" creationId="{27E4B800-32DA-7342-A85A-288074E13AF0}"/>
          </ac:spMkLst>
        </pc:spChg>
        <pc:spChg chg="del">
          <ac:chgData name="Kevin Angotti" userId="135bf231c30e5232" providerId="LiveId" clId="{98961710-19CF-1641-9622-25B5B4EC8FC8}" dt="2020-08-03T03:54:15.740" v="2753" actId="931"/>
          <ac:spMkLst>
            <pc:docMk/>
            <pc:sldMk cId="4267235642" sldId="274"/>
            <ac:spMk id="3" creationId="{BB6F49A2-19AD-9C46-9424-F27BC8284138}"/>
          </ac:spMkLst>
        </pc:spChg>
        <pc:spChg chg="mod">
          <ac:chgData name="Kevin Angotti" userId="135bf231c30e5232" providerId="LiveId" clId="{98961710-19CF-1641-9622-25B5B4EC8FC8}" dt="2020-08-03T03:56:52.085" v="2776" actId="27636"/>
          <ac:spMkLst>
            <pc:docMk/>
            <pc:sldMk cId="4267235642" sldId="274"/>
            <ac:spMk id="4" creationId="{3E0F6BEB-9316-0748-87A3-ACB5F77A0E74}"/>
          </ac:spMkLst>
        </pc:spChg>
        <pc:picChg chg="add mod">
          <ac:chgData name="Kevin Angotti" userId="135bf231c30e5232" providerId="LiveId" clId="{98961710-19CF-1641-9622-25B5B4EC8FC8}" dt="2020-08-03T03:54:15.740" v="2753" actId="931"/>
          <ac:picMkLst>
            <pc:docMk/>
            <pc:sldMk cId="4267235642" sldId="274"/>
            <ac:picMk id="6" creationId="{3678180E-09F8-9841-9B60-A0BD3215186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EC07D-DA63-C147-AAE5-E5836354894D}" type="datetimeFigureOut">
              <a:rPr lang="en-US" smtClean="0"/>
              <a:t>8/3/20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AB6C6-5F90-424C-9D5C-BF2D10345113}" type="slidenum">
              <a:rPr lang="en-US" smtClean="0"/>
              <a:t>‹#›</a:t>
            </a:fld>
            <a:endParaRPr lang="en-US"/>
          </a:p>
        </p:txBody>
      </p:sp>
    </p:spTree>
    <p:extLst>
      <p:ext uri="{BB962C8B-B14F-4D97-AF65-F5344CB8AC3E}">
        <p14:creationId xmlns:p14="http://schemas.microsoft.com/office/powerpoint/2010/main" val="555047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7AB6C6-5F90-424C-9D5C-BF2D10345113}" type="slidenum">
              <a:rPr lang="en-US" smtClean="0"/>
              <a:t>7</a:t>
            </a:fld>
            <a:endParaRPr lang="en-US"/>
          </a:p>
        </p:txBody>
      </p:sp>
    </p:spTree>
    <p:extLst>
      <p:ext uri="{BB962C8B-B14F-4D97-AF65-F5344CB8AC3E}">
        <p14:creationId xmlns:p14="http://schemas.microsoft.com/office/powerpoint/2010/main" val="588533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B3EE-5AC2-5E49-A03A-CD4768E6B3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86C90B-8040-094B-90C7-D46DC83CC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0275DD-6739-FA41-9271-11194A409565}"/>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5" name="Footer Placeholder 4">
            <a:extLst>
              <a:ext uri="{FF2B5EF4-FFF2-40B4-BE49-F238E27FC236}">
                <a16:creationId xmlns:a16="http://schemas.microsoft.com/office/drawing/2014/main" id="{357DBE03-0984-2A48-B909-FBCD0D57F5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C54431-AB76-864C-9970-C5E0C99D09F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9728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89142-F29E-BC4C-82B1-230A983B2A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64935E-DAB1-6543-8C34-3F893E83F8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8BBC0-78BA-E149-BDBD-93218FB6FA44}"/>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5" name="Footer Placeholder 4">
            <a:extLst>
              <a:ext uri="{FF2B5EF4-FFF2-40B4-BE49-F238E27FC236}">
                <a16:creationId xmlns:a16="http://schemas.microsoft.com/office/drawing/2014/main" id="{2F32F70D-6BC2-314E-AAE8-B66453B4DB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563C52-8AA1-8542-AA23-9C488E69B69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009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040E45-9180-2843-B32C-6D115836AE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8813E3-040D-E146-9348-1F7705ADBF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6736B-7E65-D749-A0DD-8CEC3598B5E2}"/>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5" name="Footer Placeholder 4">
            <a:extLst>
              <a:ext uri="{FF2B5EF4-FFF2-40B4-BE49-F238E27FC236}">
                <a16:creationId xmlns:a16="http://schemas.microsoft.com/office/drawing/2014/main" id="{45445AAA-C997-B24A-86EC-521A8E272B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B0CAEE-14A0-AF4F-9290-27A50D7C410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8511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1C1C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962928374"/>
      </p:ext>
    </p:extLst>
  </p:cSld>
  <p:clrMapOvr>
    <a:masterClrMapping/>
  </p:clrMapOvr>
  <p:extLst>
    <p:ext uri="{DCECCB84-F9BA-43D5-87BE-67443E8EF086}">
      <p15:sldGuideLst xmlns:p15="http://schemas.microsoft.com/office/powerpoint/2012/main">
        <p15:guide id="1" orient="horz" pos="1584">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A2C25E00-F749-4CEE-B20E-7ECDCB39FB2E}"/>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425282940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425C5021-CFAF-4FAD-88A8-FC1D2F6838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3" name="Title 1">
            <a:extLst>
              <a:ext uri="{FF2B5EF4-FFF2-40B4-BE49-F238E27FC236}">
                <a16:creationId xmlns:a16="http://schemas.microsoft.com/office/drawing/2014/main" id="{F87C352D-5124-4DB9-B2ED-EFB1D81B08BD}"/>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9F17-CA60-814F-B727-8B97C98CD8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024A28-E3E4-2D4B-9DF3-F5C9862107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BEA86-4B84-C443-922E-A5F5CBE23887}"/>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5" name="Footer Placeholder 4">
            <a:extLst>
              <a:ext uri="{FF2B5EF4-FFF2-40B4-BE49-F238E27FC236}">
                <a16:creationId xmlns:a16="http://schemas.microsoft.com/office/drawing/2014/main" id="{B5957070-AD0A-5B45-85E5-B46E98E566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087127-878D-3F46-A9D9-EE250FE5B8B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4129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3DE0-417E-0649-8B3E-3A95159497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2C03EB-EA83-4740-BC91-F7AB036B68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A0BEC5-F589-B948-A2C4-5CFA285C8CBB}"/>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5" name="Footer Placeholder 4">
            <a:extLst>
              <a:ext uri="{FF2B5EF4-FFF2-40B4-BE49-F238E27FC236}">
                <a16:creationId xmlns:a16="http://schemas.microsoft.com/office/drawing/2014/main" id="{185E0F25-6EED-9A4D-BD04-52BB3DEAD9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31D4FB-3AAF-B24B-9169-A06BF53674D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2549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5BFFF-E440-2A46-9834-F7E25050E6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E73E7-EF3C-B940-B77E-B686D7F59C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2F03CA-0A49-8848-82AB-15650017B5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A32800-C002-A248-A62D-E906B567C456}"/>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6" name="Footer Placeholder 5">
            <a:extLst>
              <a:ext uri="{FF2B5EF4-FFF2-40B4-BE49-F238E27FC236}">
                <a16:creationId xmlns:a16="http://schemas.microsoft.com/office/drawing/2014/main" id="{B1969C96-DB50-B94A-B9B2-DD24081268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7DD705-5190-F84A-A5AA-9ABF74323B6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855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A52F-D268-4942-9765-E8ED37047D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4E898B-0425-F940-82E2-AF7E7CB89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368D93-BF46-0D4F-8B17-2A992F0405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67E4F5-9ABD-FB46-BB56-28ACFBD14E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450FAD8-1A18-CC4B-BF39-BA0FCB5D3D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DC9A3C-A78C-E64B-B682-3A5EA2BEF2D6}"/>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8" name="Footer Placeholder 7">
            <a:extLst>
              <a:ext uri="{FF2B5EF4-FFF2-40B4-BE49-F238E27FC236}">
                <a16:creationId xmlns:a16="http://schemas.microsoft.com/office/drawing/2014/main" id="{86E4DC15-A8EA-5747-8040-59A695F492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69582DA-AFFD-3248-AB0C-DD49FDE702E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491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6EF4-471F-6D45-82F7-9B9F05B08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F3B277-15D7-D141-86B0-6E84D2BFC3B0}"/>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4" name="Footer Placeholder 3">
            <a:extLst>
              <a:ext uri="{FF2B5EF4-FFF2-40B4-BE49-F238E27FC236}">
                <a16:creationId xmlns:a16="http://schemas.microsoft.com/office/drawing/2014/main" id="{6146460A-BBCE-E749-8963-5057B176C52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027E972-80E1-8643-8D86-AFEBA649806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6701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BFA8D-EEEC-DE4E-9106-19F4EBFBBF00}"/>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3" name="Footer Placeholder 2">
            <a:extLst>
              <a:ext uri="{FF2B5EF4-FFF2-40B4-BE49-F238E27FC236}">
                <a16:creationId xmlns:a16="http://schemas.microsoft.com/office/drawing/2014/main" id="{719C8639-9670-144B-8B2F-A905DF7A91D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B915CBB-1DE5-294D-8394-BC9CBE7560F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3305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551D-0F31-E14A-BBF9-95DB5A6E9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F1A7EE-F7F1-C645-942B-9E229480C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D782D6-950B-F44D-A934-61498C623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2CC742-7B84-974B-A0AE-D41DF808FB0D}"/>
              </a:ext>
            </a:extLst>
          </p:cNvPr>
          <p:cNvSpPr>
            <a:spLocks noGrp="1"/>
          </p:cNvSpPr>
          <p:nvPr>
            <p:ph type="dt" sz="half" idx="10"/>
          </p:nvPr>
        </p:nvSpPr>
        <p:spPr/>
        <p:txBody>
          <a:bodyPr/>
          <a:lstStyle/>
          <a:p>
            <a:fld id="{48A87A34-81AB-432B-8DAE-1953F412C126}" type="datetimeFigureOut">
              <a:rPr lang="en-US" smtClean="0"/>
              <a:t>8/2/20</a:t>
            </a:fld>
            <a:endParaRPr lang="en-US" dirty="0"/>
          </a:p>
        </p:txBody>
      </p:sp>
      <p:sp>
        <p:nvSpPr>
          <p:cNvPr id="6" name="Footer Placeholder 5">
            <a:extLst>
              <a:ext uri="{FF2B5EF4-FFF2-40B4-BE49-F238E27FC236}">
                <a16:creationId xmlns:a16="http://schemas.microsoft.com/office/drawing/2014/main" id="{047C307F-A3BA-2A4E-BC0A-AD3D769C18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F6E70D-5F21-C54B-841D-103D7A96B9B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013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6EA6-E6B4-7948-9852-D4091BCFD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0BE228-7B44-C849-9559-8401F2E696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C3F924-2C1C-DB4D-B920-6EE5F6ED9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8B447A-87FF-B64F-AFF1-A8C694B1A477}"/>
              </a:ext>
            </a:extLst>
          </p:cNvPr>
          <p:cNvSpPr>
            <a:spLocks noGrp="1"/>
          </p:cNvSpPr>
          <p:nvPr>
            <p:ph type="dt" sz="half" idx="10"/>
          </p:nvPr>
        </p:nvSpPr>
        <p:spPr/>
        <p:txBody>
          <a:bodyPr/>
          <a:lstStyle/>
          <a:p>
            <a:fld id="{48A87A34-81AB-432B-8DAE-1953F412C126}" type="datetimeFigureOut">
              <a:rPr lang="en-US" smtClean="0"/>
              <a:pPr/>
              <a:t>8/2/20</a:t>
            </a:fld>
            <a:endParaRPr lang="en-US" dirty="0"/>
          </a:p>
        </p:txBody>
      </p:sp>
      <p:sp>
        <p:nvSpPr>
          <p:cNvPr id="6" name="Footer Placeholder 5">
            <a:extLst>
              <a:ext uri="{FF2B5EF4-FFF2-40B4-BE49-F238E27FC236}">
                <a16:creationId xmlns:a16="http://schemas.microsoft.com/office/drawing/2014/main" id="{724ADFE0-F870-984D-9EEB-703457A479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30DE3E-1916-2146-A874-5EDC57E063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720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45CA3F-241B-0D41-AD12-11AABFD74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D9C24F-730F-B446-AD5B-B3B7ACBC5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B9146-9E3F-F549-8FDC-EB4421F66F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8/2/20</a:t>
            </a:fld>
            <a:endParaRPr lang="en-US" dirty="0"/>
          </a:p>
        </p:txBody>
      </p:sp>
      <p:sp>
        <p:nvSpPr>
          <p:cNvPr id="5" name="Footer Placeholder 4">
            <a:extLst>
              <a:ext uri="{FF2B5EF4-FFF2-40B4-BE49-F238E27FC236}">
                <a16:creationId xmlns:a16="http://schemas.microsoft.com/office/drawing/2014/main" id="{90FFC6B5-AC5A-EA43-8902-C9C8FB312E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80EEAB4-3612-2746-9A2E-C9CE32FE58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7566713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65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804672" y="4007335"/>
            <a:ext cx="6455833" cy="1497998"/>
          </a:xfrm>
        </p:spPr>
        <p:txBody>
          <a:bodyPr vert="horz" lIns="91440" tIns="45720" rIns="91440" bIns="45720" rtlCol="0" anchor="t">
            <a:normAutofit/>
          </a:bodyPr>
          <a:lstStyle/>
          <a:p>
            <a:r>
              <a:rPr lang="en-US" sz="4800" kern="1200" dirty="0">
                <a:solidFill>
                  <a:schemeClr val="tx1"/>
                </a:solidFill>
                <a:latin typeface="+mj-lt"/>
                <a:ea typeface="+mj-ea"/>
                <a:cs typeface="+mj-cs"/>
              </a:rPr>
              <a:t>What Makes A Superhero Marketable </a:t>
            </a:r>
          </a:p>
        </p:txBody>
      </p:sp>
      <p:sp>
        <p:nvSpPr>
          <p:cNvPr id="3" name="Text Placeholder 2">
            <a:extLst>
              <a:ext uri="{FF2B5EF4-FFF2-40B4-BE49-F238E27FC236}">
                <a16:creationId xmlns:a16="http://schemas.microsoft.com/office/drawing/2014/main" id="{50715725-51B0-6342-8566-4460CFF194F1}"/>
              </a:ext>
            </a:extLst>
          </p:cNvPr>
          <p:cNvSpPr>
            <a:spLocks noGrp="1"/>
          </p:cNvSpPr>
          <p:nvPr>
            <p:ph type="body" sz="quarter" idx="11"/>
          </p:nvPr>
        </p:nvSpPr>
        <p:spPr>
          <a:xfrm>
            <a:off x="804672" y="3288965"/>
            <a:ext cx="6455833" cy="665853"/>
          </a:xfrm>
        </p:spPr>
        <p:txBody>
          <a:bodyPr vert="horz" lIns="91440" tIns="45720" rIns="91440" bIns="45720" rtlCol="0" anchor="b">
            <a:normAutofit/>
          </a:bodyPr>
          <a:lstStyle/>
          <a:p>
            <a:pPr marL="0" indent="0"/>
            <a:r>
              <a:rPr lang="en-US" sz="2000" kern="1200">
                <a:solidFill>
                  <a:schemeClr val="tx1"/>
                </a:solidFill>
                <a:latin typeface="+mn-lt"/>
                <a:ea typeface="+mn-ea"/>
                <a:cs typeface="+mn-cs"/>
              </a:rPr>
              <a:t>BY Kevin Angotti </a:t>
            </a:r>
          </a:p>
        </p:txBody>
      </p:sp>
      <p:pic>
        <p:nvPicPr>
          <p:cNvPr id="19" name="Picture Placeholder 18" descr="A picture containing light, rainbow&#10;&#10;Description automatically generated">
            <a:extLst>
              <a:ext uri="{FF2B5EF4-FFF2-40B4-BE49-F238E27FC236}">
                <a16:creationId xmlns:a16="http://schemas.microsoft.com/office/drawing/2014/main" id="{17E49C9C-DE06-4528-A8E2-9B649124C093}"/>
              </a:ext>
            </a:extLst>
          </p:cNvPr>
          <p:cNvPicPr>
            <a:picLocks noGrp="1" noChangeAspect="1"/>
          </p:cNvPicPr>
          <p:nvPr>
            <p:ph type="pic" sz="quarter" idx="13"/>
          </p:nvPr>
        </p:nvPicPr>
        <p:blipFill rotWithShape="1">
          <a:blip r:embed="rId4">
            <a:alphaModFix amt="35000"/>
          </a:blip>
          <a:srcRect t="15755"/>
          <a:stretch/>
        </p:blipFill>
        <p:spPr>
          <a:xfrm>
            <a:off x="-8" y="-7"/>
            <a:ext cx="12192000" cy="6855958"/>
          </a:xfrm>
          <a:prstGeom prst="rect">
            <a:avLst/>
          </a:prstGeom>
        </p:spPr>
      </p:pic>
      <p:pic>
        <p:nvPicPr>
          <p:cNvPr id="17" name="Picture Placeholder 16" descr="A picture containing object, clock&#10;&#10;Description automatically generated">
            <a:extLst>
              <a:ext uri="{FF2B5EF4-FFF2-40B4-BE49-F238E27FC236}">
                <a16:creationId xmlns:a16="http://schemas.microsoft.com/office/drawing/2014/main" id="{05AA8E6A-9058-4FDF-B416-1FE0B904C49D}"/>
              </a:ext>
            </a:extLst>
          </p:cNvPr>
          <p:cNvPicPr>
            <a:picLocks noGrp="1" noChangeAspect="1"/>
          </p:cNvPicPr>
          <p:nvPr>
            <p:ph type="pic" sz="quarter" idx="16"/>
          </p:nvPr>
        </p:nvPicPr>
        <p:blipFill rotWithShape="1">
          <a:blip r:embed="rId5"/>
          <a:srcRect l="13967" r="15159" b="3"/>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15" name="Picture Placeholder 14" descr="A picture containing clock&#10;&#10;Description automatically generated">
            <a:extLst>
              <a:ext uri="{FF2B5EF4-FFF2-40B4-BE49-F238E27FC236}">
                <a16:creationId xmlns:a16="http://schemas.microsoft.com/office/drawing/2014/main" id="{C353C5F1-9587-4D7B-8D0F-45CE4DD3073C}"/>
              </a:ext>
            </a:extLst>
          </p:cNvPr>
          <p:cNvPicPr>
            <a:picLocks noGrp="1" noChangeAspect="1"/>
          </p:cNvPicPr>
          <p:nvPr>
            <p:ph type="pic" sz="quarter" idx="17"/>
          </p:nvPr>
        </p:nvPicPr>
        <p:blipFill rotWithShape="1">
          <a:blip r:embed="rId6"/>
          <a:srcRect l="163" r="163"/>
          <a:stretch/>
        </p:blipFill>
        <p:spPr>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pic>
        <p:nvPicPr>
          <p:cNvPr id="4" name="Recorded Sound">
            <a:hlinkClick r:id="" action="ppaction://media"/>
            <a:extLst>
              <a:ext uri="{FF2B5EF4-FFF2-40B4-BE49-F238E27FC236}">
                <a16:creationId xmlns:a16="http://schemas.microsoft.com/office/drawing/2014/main" id="{057E0468-BADB-9B4A-A775-CB954034DFC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2852231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75005B-E206-427C-ABF8-6A622165A184}"/>
              </a:ext>
            </a:extLst>
          </p:cNvPr>
          <p:cNvSpPr>
            <a:spLocks noGrp="1"/>
          </p:cNvSpPr>
          <p:nvPr>
            <p:ph idx="1"/>
          </p:nvPr>
        </p:nvSpPr>
        <p:spPr>
          <a:xfrm>
            <a:off x="563881" y="2346434"/>
            <a:ext cx="5120113" cy="3462228"/>
          </a:xfrm>
        </p:spPr>
        <p:txBody>
          <a:bodyPr vert="horz" lIns="91440" tIns="45720" rIns="91440" bIns="45720" rtlCol="0">
            <a:normAutofit/>
          </a:bodyPr>
          <a:lstStyle/>
          <a:p>
            <a:r>
              <a:rPr lang="en-US" sz="1800" dirty="0">
                <a:cs typeface="+mn-cs"/>
              </a:rPr>
              <a:t>Determine if a superhero can be chosen by examining text information about a list of superheroes.</a:t>
            </a:r>
          </a:p>
          <a:p>
            <a:r>
              <a:rPr lang="en-US" sz="1800" dirty="0">
                <a:cs typeface="+mn-cs"/>
              </a:rPr>
              <a:t>Hypothesis: Textual data will provide a solid result for choosing a hero(s) from a list.</a:t>
            </a:r>
          </a:p>
          <a:p>
            <a:r>
              <a:rPr lang="en-US" sz="1800" dirty="0">
                <a:cs typeface="+mn-cs"/>
              </a:rPr>
              <a:t>Will using models like a Natural Language Processing and decision trees be useful in making this kind of selection. </a:t>
            </a:r>
          </a:p>
          <a:p>
            <a:r>
              <a:rPr lang="en-US" sz="1800" dirty="0">
                <a:cs typeface="+mn-cs"/>
              </a:rPr>
              <a:t>Setting up the project for further analysis; </a:t>
            </a:r>
            <a:r>
              <a:rPr lang="en-US" sz="1800" dirty="0"/>
              <a:t>D</a:t>
            </a:r>
            <a:r>
              <a:rPr lang="en-US" sz="1800" dirty="0">
                <a:cs typeface="+mn-cs"/>
              </a:rPr>
              <a:t>eep learning, Machine Learning.</a:t>
            </a:r>
          </a:p>
        </p:txBody>
      </p:sp>
      <p:pic>
        <p:nvPicPr>
          <p:cNvPr id="6" name="Content Placeholder 5" descr="A picture containing window&#10;&#10;Description automatically generated">
            <a:extLst>
              <a:ext uri="{FF2B5EF4-FFF2-40B4-BE49-F238E27FC236}">
                <a16:creationId xmlns:a16="http://schemas.microsoft.com/office/drawing/2014/main" id="{868932DC-A590-4F85-AA7E-234369E3869A}"/>
              </a:ext>
            </a:extLst>
          </p:cNvPr>
          <p:cNvPicPr>
            <a:picLocks noGrp="1" noChangeAspect="1"/>
          </p:cNvPicPr>
          <p:nvPr>
            <p:ph idx="10"/>
          </p:nvPr>
        </p:nvPicPr>
        <p:blipFill rotWithShape="1">
          <a:blip r:embed="rId4"/>
          <a:srcRect l="3801" r="34751" b="-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Title 3">
            <a:extLst>
              <a:ext uri="{FF2B5EF4-FFF2-40B4-BE49-F238E27FC236}">
                <a16:creationId xmlns:a16="http://schemas.microsoft.com/office/drawing/2014/main" id="{1F6AD35A-34F0-4CD8-A082-F0F501BD39C9}"/>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dirty="0">
                <a:cs typeface="+mj-cs"/>
              </a:rPr>
              <a:t>Project Outline</a:t>
            </a:r>
          </a:p>
        </p:txBody>
      </p:sp>
      <p:pic>
        <p:nvPicPr>
          <p:cNvPr id="3" name="Recorded Sound">
            <a:hlinkClick r:id="" action="ppaction://media"/>
            <a:extLst>
              <a:ext uri="{FF2B5EF4-FFF2-40B4-BE49-F238E27FC236}">
                <a16:creationId xmlns:a16="http://schemas.microsoft.com/office/drawing/2014/main" id="{039AC389-EDE1-C64E-9E95-C167493094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84740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57" fill="hold"/>
                                        <p:tgtEl>
                                          <p:spTgt spid="3"/>
                                        </p:tgtEl>
                                      </p:cBhvr>
                                    </p:cmd>
                                  </p:childTnLst>
                                </p:cTn>
                              </p:par>
                              <p:par>
                                <p:cTn id="7" presetID="12" presetClass="entr" presetSubtype="4"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p:tgtEl>
                                          <p:spTgt spid="4"/>
                                        </p:tgtEl>
                                        <p:attrNameLst>
                                          <p:attrName>ppt_y</p:attrName>
                                        </p:attrNameLst>
                                      </p:cBhvr>
                                      <p:tavLst>
                                        <p:tav tm="0">
                                          <p:val>
                                            <p:strVal val="#ppt_y+#ppt_h*1.125000"/>
                                          </p:val>
                                        </p:tav>
                                        <p:tav tm="100000">
                                          <p:val>
                                            <p:strVal val="#ppt_y"/>
                                          </p:val>
                                        </p:tav>
                                      </p:tavLst>
                                    </p:anim>
                                    <p:animEffect transition="in" filter="wipe(up)">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bldLst>
      <p:bldP spid="2" grpId="0" uiExpand="1"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4798D0-075A-496F-A956-680E1BA0FD54}"/>
              </a:ext>
            </a:extLst>
          </p:cNvPr>
          <p:cNvSpPr>
            <a:spLocks noGrp="1"/>
          </p:cNvSpPr>
          <p:nvPr>
            <p:ph idx="1"/>
          </p:nvPr>
        </p:nvSpPr>
        <p:spPr>
          <a:xfrm>
            <a:off x="800922" y="2128887"/>
            <a:ext cx="5314543" cy="4374944"/>
          </a:xfrm>
        </p:spPr>
        <p:txBody>
          <a:bodyPr vert="horz" lIns="91440" tIns="45720" rIns="91440" bIns="45720" rtlCol="0" anchor="t">
            <a:noAutofit/>
          </a:bodyPr>
          <a:lstStyle/>
          <a:p>
            <a:pPr marL="342900" marR="0" lvl="0">
              <a:spcBef>
                <a:spcPts val="0"/>
              </a:spcBef>
              <a:spcAft>
                <a:spcPts val="0"/>
              </a:spcAft>
            </a:pPr>
            <a:r>
              <a:rPr lang="en-US" sz="1400" dirty="0">
                <a:solidFill>
                  <a:schemeClr val="bg1"/>
                </a:solidFill>
                <a:effectLst/>
                <a:cs typeface="+mn-cs"/>
              </a:rPr>
              <a:t>For this project, I took an approach of wanting to look at how communication companies might go about choosing their next movie or television show based on something other than popularity. We see the same movies and TV shows routinely recycled.</a:t>
            </a:r>
          </a:p>
          <a:p>
            <a:pPr marL="342900" marR="0" lvl="0">
              <a:spcBef>
                <a:spcPts val="0"/>
              </a:spcBef>
              <a:spcAft>
                <a:spcPts val="0"/>
              </a:spcAft>
            </a:pPr>
            <a:r>
              <a:rPr lang="en-US" sz="1400" dirty="0">
                <a:solidFill>
                  <a:schemeClr val="bg1"/>
                </a:solidFill>
                <a:effectLst/>
                <a:cs typeface="+mn-cs"/>
              </a:rPr>
              <a:t>What if </a:t>
            </a:r>
            <a:r>
              <a:rPr lang="en-US" sz="1400" dirty="0">
                <a:solidFill>
                  <a:schemeClr val="bg1"/>
                </a:solidFill>
              </a:rPr>
              <a:t>these </a:t>
            </a:r>
            <a:r>
              <a:rPr lang="en-US" sz="1400" dirty="0">
                <a:solidFill>
                  <a:schemeClr val="bg1"/>
                </a:solidFill>
                <a:effectLst/>
                <a:cs typeface="+mn-cs"/>
              </a:rPr>
              <a:t>streaming/entertainment companies hired someone to conduct data analysis, with the mindset on choosing the next character to build a platform on. What might this look like, and how can we use analysis to make such a decision. </a:t>
            </a:r>
          </a:p>
          <a:p>
            <a:pPr marL="342900" marR="0" lvl="0">
              <a:spcBef>
                <a:spcPts val="0"/>
              </a:spcBef>
              <a:spcAft>
                <a:spcPts val="0"/>
              </a:spcAft>
            </a:pPr>
            <a:r>
              <a:rPr lang="en-US" sz="1400" dirty="0">
                <a:solidFill>
                  <a:schemeClr val="bg1"/>
                </a:solidFill>
                <a:effectLst/>
                <a:cs typeface="+mn-cs"/>
              </a:rPr>
              <a:t>I found several data sets that provide information based solely on a hero's powers or popularity. That would be just fine if that's all a that was required to be an ideal candidate.  </a:t>
            </a:r>
          </a:p>
          <a:p>
            <a:pPr marL="342900" marR="0" lvl="0">
              <a:spcBef>
                <a:spcPts val="0"/>
              </a:spcBef>
              <a:spcAft>
                <a:spcPts val="0"/>
              </a:spcAft>
            </a:pPr>
            <a:r>
              <a:rPr lang="en-US" sz="1400" dirty="0">
                <a:solidFill>
                  <a:schemeClr val="bg1"/>
                </a:solidFill>
                <a:effectLst/>
                <a:cs typeface="+mn-cs"/>
              </a:rPr>
              <a:t>I think there is another way to measure this. You can think about what makes a superhero cool, who is the strongest, who has the best back story, and which character has the best overall abilities. </a:t>
            </a:r>
          </a:p>
          <a:p>
            <a:pPr marL="342900" marR="0" lvl="0">
              <a:spcBef>
                <a:spcPts val="0"/>
              </a:spcBef>
              <a:spcAft>
                <a:spcPts val="800"/>
              </a:spcAft>
            </a:pPr>
            <a:r>
              <a:rPr lang="en-US" sz="1400" dirty="0">
                <a:solidFill>
                  <a:schemeClr val="bg1"/>
                </a:solidFill>
                <a:effectLst/>
                <a:cs typeface="+mn-cs"/>
              </a:rPr>
              <a:t>Answering all or some of these questions can help narrow down available character options,  and maybe produce a different result than the typical character you currently see today. </a:t>
            </a:r>
          </a:p>
          <a:p>
            <a:endParaRPr lang="en-US" sz="1400" dirty="0">
              <a:cs typeface="+mn-cs"/>
            </a:endParaRPr>
          </a:p>
        </p:txBody>
      </p:sp>
      <p:pic>
        <p:nvPicPr>
          <p:cNvPr id="6" name="Content Placeholder 5" descr="A picture containing person, holding, hand, person&#10;&#10;Description automatically generated">
            <a:extLst>
              <a:ext uri="{FF2B5EF4-FFF2-40B4-BE49-F238E27FC236}">
                <a16:creationId xmlns:a16="http://schemas.microsoft.com/office/drawing/2014/main" id="{9A3C96F9-9037-468A-B7F0-197894877317}"/>
              </a:ext>
            </a:extLst>
          </p:cNvPr>
          <p:cNvPicPr>
            <a:picLocks noGrp="1" noChangeAspect="1"/>
          </p:cNvPicPr>
          <p:nvPr>
            <p:ph idx="10"/>
          </p:nvPr>
        </p:nvPicPr>
        <p:blipFill rotWithShape="1">
          <a:blip r:embed="rId4"/>
          <a:srcRect l="5676" r="31053"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Title 3">
            <a:extLst>
              <a:ext uri="{FF2B5EF4-FFF2-40B4-BE49-F238E27FC236}">
                <a16:creationId xmlns:a16="http://schemas.microsoft.com/office/drawing/2014/main" id="{99968BA2-544F-4796-B1FD-8B7722E90B1C}"/>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dirty="0">
                <a:solidFill>
                  <a:schemeClr val="bg1"/>
                </a:solidFill>
                <a:cs typeface="+mj-cs"/>
              </a:rPr>
              <a:t>Project Details</a:t>
            </a:r>
          </a:p>
        </p:txBody>
      </p:sp>
      <p:pic>
        <p:nvPicPr>
          <p:cNvPr id="5" name="Recorded Sound">
            <a:hlinkClick r:id="" action="ppaction://media"/>
            <a:extLst>
              <a:ext uri="{FF2B5EF4-FFF2-40B4-BE49-F238E27FC236}">
                <a16:creationId xmlns:a16="http://schemas.microsoft.com/office/drawing/2014/main" id="{DAAF3568-D7A4-D440-B88F-CA14FDAF6A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0000822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90" fill="hold"/>
                                        <p:tgtEl>
                                          <p:spTgt spid="5"/>
                                        </p:tgtEl>
                                      </p:cBhvr>
                                    </p:cmd>
                                  </p:childTnLst>
                                </p:cTn>
                              </p:par>
                              <p:par>
                                <p:cTn id="7" presetID="21" presetClass="entr" presetSubtype="1"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heel(1)">
                                      <p:cBhvr>
                                        <p:cTn id="9" dur="1000"/>
                                        <p:tgtEl>
                                          <p:spTgt spid="4"/>
                                        </p:tgtEl>
                                      </p:cBhvr>
                                    </p:animEffect>
                                  </p:childTnLst>
                                </p:cTn>
                              </p:par>
                              <p:par>
                                <p:cTn id="10" presetID="25" presetClass="entr" presetSubtype="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500" decel="50000" fill="hold">
                                          <p:stCondLst>
                                            <p:cond delay="0"/>
                                          </p:stCondLst>
                                        </p:cTn>
                                        <p:tgtEl>
                                          <p:spTgt spid="2">
                                            <p:txEl>
                                              <p:pRg st="0" end="0"/>
                                            </p:txEl>
                                          </p:spTgt>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xEl>
                                              <p:pRg st="0" end="0"/>
                                            </p:txEl>
                                          </p:spTgt>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xEl>
                                              <p:pRg st="0" end="0"/>
                                            </p:txEl>
                                          </p:spTgt>
                                        </p:tgtEl>
                                        <p:attrNameLst>
                                          <p:attrName>ppt_w</p:attrName>
                                        </p:attrNameLst>
                                      </p:cBhvr>
                                      <p:tavLst>
                                        <p:tav tm="0">
                                          <p:val>
                                            <p:strVal val="#ppt_w*.05"/>
                                          </p:val>
                                        </p:tav>
                                        <p:tav tm="100000">
                                          <p:val>
                                            <p:strVal val="#ppt_w"/>
                                          </p:val>
                                        </p:tav>
                                      </p:tavLst>
                                    </p:anim>
                                    <p:anim calcmode="lin" valueType="num">
                                      <p:cBhvr>
                                        <p:cTn id="15" dur="1000" fill="hold"/>
                                        <p:tgtEl>
                                          <p:spTgt spid="2">
                                            <p:txEl>
                                              <p:pRg st="0" end="0"/>
                                            </p:txEl>
                                          </p:spTgt>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xEl>
                                              <p:pRg st="0" end="0"/>
                                            </p:txEl>
                                          </p:spTgt>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xEl>
                                              <p:pRg st="0" end="0"/>
                                            </p:txEl>
                                          </p:spTgt>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xEl>
                                              <p:pRg st="0" end="0"/>
                                            </p:txEl>
                                          </p:spTgt>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xEl>
                                              <p:pRg st="0" end="0"/>
                                            </p:txEl>
                                          </p:spTgt>
                                        </p:tgtEl>
                                      </p:cBhvr>
                                    </p:animEffect>
                                  </p:childTnLst>
                                </p:cTn>
                              </p:par>
                              <p:par>
                                <p:cTn id="20" presetID="25" presetClass="entr" presetSubtype="0" fill="hold" grpId="0" nodeType="with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 calcmode="lin" valueType="num">
                                      <p:cBhvr>
                                        <p:cTn id="22" dur="500" decel="50000" fill="hold">
                                          <p:stCondLst>
                                            <p:cond delay="0"/>
                                          </p:stCondLst>
                                        </p:cTn>
                                        <p:tgtEl>
                                          <p:spTgt spid="2">
                                            <p:txEl>
                                              <p:pRg st="1" end="1"/>
                                            </p:txEl>
                                          </p:spTgt>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2">
                                            <p:txEl>
                                              <p:pRg st="1" end="1"/>
                                            </p:txEl>
                                          </p:spTgt>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2">
                                            <p:txEl>
                                              <p:pRg st="1" end="1"/>
                                            </p:txEl>
                                          </p:spTgt>
                                        </p:tgtEl>
                                        <p:attrNameLst>
                                          <p:attrName>ppt_w</p:attrName>
                                        </p:attrNameLst>
                                      </p:cBhvr>
                                      <p:tavLst>
                                        <p:tav tm="0">
                                          <p:val>
                                            <p:strVal val="#ppt_w*.05"/>
                                          </p:val>
                                        </p:tav>
                                        <p:tav tm="100000">
                                          <p:val>
                                            <p:strVal val="#ppt_w"/>
                                          </p:val>
                                        </p:tav>
                                      </p:tavLst>
                                    </p:anim>
                                    <p:anim calcmode="lin" valueType="num">
                                      <p:cBhvr>
                                        <p:cTn id="25" dur="1000" fill="hold"/>
                                        <p:tgtEl>
                                          <p:spTgt spid="2">
                                            <p:txEl>
                                              <p:pRg st="1" end="1"/>
                                            </p:txEl>
                                          </p:spTgt>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2">
                                            <p:txEl>
                                              <p:pRg st="1" end="1"/>
                                            </p:txEl>
                                          </p:spTgt>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2">
                                            <p:txEl>
                                              <p:pRg st="1" end="1"/>
                                            </p:txEl>
                                          </p:spTgt>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2">
                                            <p:txEl>
                                              <p:pRg st="1" end="1"/>
                                            </p:txEl>
                                          </p:spTgt>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2">
                                            <p:txEl>
                                              <p:pRg st="1" end="1"/>
                                            </p:txEl>
                                          </p:spTgt>
                                        </p:tgtEl>
                                      </p:cBhvr>
                                    </p:animEffect>
                                  </p:childTnLst>
                                </p:cTn>
                              </p:par>
                              <p:par>
                                <p:cTn id="30" presetID="25" presetClass="entr" presetSubtype="0" fill="hold" grpId="0" nodeType="with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 calcmode="lin" valueType="num">
                                      <p:cBhvr>
                                        <p:cTn id="32" dur="500" decel="50000" fill="hold">
                                          <p:stCondLst>
                                            <p:cond delay="0"/>
                                          </p:stCondLst>
                                        </p:cTn>
                                        <p:tgtEl>
                                          <p:spTgt spid="2">
                                            <p:txEl>
                                              <p:pRg st="2" end="2"/>
                                            </p:txEl>
                                          </p:spTgt>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2">
                                            <p:txEl>
                                              <p:pRg st="2" end="2"/>
                                            </p:txEl>
                                          </p:spTgt>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2">
                                            <p:txEl>
                                              <p:pRg st="2" end="2"/>
                                            </p:txEl>
                                          </p:spTgt>
                                        </p:tgtEl>
                                        <p:attrNameLst>
                                          <p:attrName>ppt_w</p:attrName>
                                        </p:attrNameLst>
                                      </p:cBhvr>
                                      <p:tavLst>
                                        <p:tav tm="0">
                                          <p:val>
                                            <p:strVal val="#ppt_w*.05"/>
                                          </p:val>
                                        </p:tav>
                                        <p:tav tm="100000">
                                          <p:val>
                                            <p:strVal val="#ppt_w"/>
                                          </p:val>
                                        </p:tav>
                                      </p:tavLst>
                                    </p:anim>
                                    <p:anim calcmode="lin" valueType="num">
                                      <p:cBhvr>
                                        <p:cTn id="35" dur="1000" fill="hold"/>
                                        <p:tgtEl>
                                          <p:spTgt spid="2">
                                            <p:txEl>
                                              <p:pRg st="2" end="2"/>
                                            </p:txEl>
                                          </p:spTgt>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2">
                                            <p:txEl>
                                              <p:pRg st="2" end="2"/>
                                            </p:txEl>
                                          </p:spTgt>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2">
                                            <p:txEl>
                                              <p:pRg st="2" end="2"/>
                                            </p:txEl>
                                          </p:spTgt>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2">
                                            <p:txEl>
                                              <p:pRg st="2" end="2"/>
                                            </p:txEl>
                                          </p:spTgt>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2">
                                            <p:txEl>
                                              <p:pRg st="2" end="2"/>
                                            </p:txEl>
                                          </p:spTgt>
                                        </p:tgtEl>
                                      </p:cBhvr>
                                    </p:animEffect>
                                  </p:childTnLst>
                                </p:cTn>
                              </p:par>
                              <p:par>
                                <p:cTn id="40" presetID="25" presetClass="entr" presetSubtype="0" fill="hold" grpId="0" nodeType="with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 calcmode="lin" valueType="num">
                                      <p:cBhvr>
                                        <p:cTn id="42" dur="500" decel="50000" fill="hold">
                                          <p:stCondLst>
                                            <p:cond delay="0"/>
                                          </p:stCondLst>
                                        </p:cTn>
                                        <p:tgtEl>
                                          <p:spTgt spid="2">
                                            <p:txEl>
                                              <p:pRg st="3" end="3"/>
                                            </p:txEl>
                                          </p:spTgt>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2">
                                            <p:txEl>
                                              <p:pRg st="3" end="3"/>
                                            </p:txEl>
                                          </p:spTgt>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2">
                                            <p:txEl>
                                              <p:pRg st="3" end="3"/>
                                            </p:txEl>
                                          </p:spTgt>
                                        </p:tgtEl>
                                        <p:attrNameLst>
                                          <p:attrName>ppt_w</p:attrName>
                                        </p:attrNameLst>
                                      </p:cBhvr>
                                      <p:tavLst>
                                        <p:tav tm="0">
                                          <p:val>
                                            <p:strVal val="#ppt_w*.05"/>
                                          </p:val>
                                        </p:tav>
                                        <p:tav tm="100000">
                                          <p:val>
                                            <p:strVal val="#ppt_w"/>
                                          </p:val>
                                        </p:tav>
                                      </p:tavLst>
                                    </p:anim>
                                    <p:anim calcmode="lin" valueType="num">
                                      <p:cBhvr>
                                        <p:cTn id="45" dur="1000" fill="hold"/>
                                        <p:tgtEl>
                                          <p:spTgt spid="2">
                                            <p:txEl>
                                              <p:pRg st="3" end="3"/>
                                            </p:txEl>
                                          </p:spTgt>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2">
                                            <p:txEl>
                                              <p:pRg st="3" end="3"/>
                                            </p:txEl>
                                          </p:spTgt>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2">
                                            <p:txEl>
                                              <p:pRg st="3" end="3"/>
                                            </p:txEl>
                                          </p:spTgt>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2">
                                            <p:txEl>
                                              <p:pRg st="3" end="3"/>
                                            </p:txEl>
                                          </p:spTgt>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2">
                                            <p:txEl>
                                              <p:pRg st="3" end="3"/>
                                            </p:txEl>
                                          </p:spTgt>
                                        </p:tgtEl>
                                      </p:cBhvr>
                                    </p:animEffect>
                                  </p:childTnLst>
                                </p:cTn>
                              </p:par>
                              <p:par>
                                <p:cTn id="50" presetID="25" presetClass="entr" presetSubtype="0" fill="hold" grpId="0" nodeType="with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 calcmode="lin" valueType="num">
                                      <p:cBhvr>
                                        <p:cTn id="52" dur="500" decel="50000" fill="hold">
                                          <p:stCondLst>
                                            <p:cond delay="0"/>
                                          </p:stCondLst>
                                        </p:cTn>
                                        <p:tgtEl>
                                          <p:spTgt spid="2">
                                            <p:txEl>
                                              <p:pRg st="4" end="4"/>
                                            </p:txEl>
                                          </p:spTgt>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2">
                                            <p:txEl>
                                              <p:pRg st="4" end="4"/>
                                            </p:txEl>
                                          </p:spTgt>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2">
                                            <p:txEl>
                                              <p:pRg st="4" end="4"/>
                                            </p:txEl>
                                          </p:spTgt>
                                        </p:tgtEl>
                                        <p:attrNameLst>
                                          <p:attrName>ppt_w</p:attrName>
                                        </p:attrNameLst>
                                      </p:cBhvr>
                                      <p:tavLst>
                                        <p:tav tm="0">
                                          <p:val>
                                            <p:strVal val="#ppt_w*.05"/>
                                          </p:val>
                                        </p:tav>
                                        <p:tav tm="100000">
                                          <p:val>
                                            <p:strVal val="#ppt_w"/>
                                          </p:val>
                                        </p:tav>
                                      </p:tavLst>
                                    </p:anim>
                                    <p:anim calcmode="lin" valueType="num">
                                      <p:cBhvr>
                                        <p:cTn id="55" dur="1000" fill="hold"/>
                                        <p:tgtEl>
                                          <p:spTgt spid="2">
                                            <p:txEl>
                                              <p:pRg st="4" end="4"/>
                                            </p:txEl>
                                          </p:spTgt>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2">
                                            <p:txEl>
                                              <p:pRg st="4" end="4"/>
                                            </p:txEl>
                                          </p:spTgt>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2">
                                            <p:txEl>
                                              <p:pRg st="4" end="4"/>
                                            </p:txEl>
                                          </p:spTgt>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2">
                                            <p:txEl>
                                              <p:pRg st="4" end="4"/>
                                            </p:txEl>
                                          </p:spTgt>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0" fill="hold" display="0">
                  <p:stCondLst>
                    <p:cond delay="indefinite"/>
                  </p:stCondLst>
                  <p:endCondLst>
                    <p:cond evt="onStopAudio" delay="0">
                      <p:tgtEl>
                        <p:sldTgt/>
                      </p:tgtEl>
                    </p:cond>
                  </p:endCondLst>
                </p:cTn>
                <p:tgtEl>
                  <p:spTgt spid="5"/>
                </p:tgtEl>
              </p:cMediaNode>
            </p:audio>
          </p:childTnLst>
        </p:cTn>
      </p:par>
    </p:tnLst>
    <p:bldLst>
      <p:bldP spid="2" grpId="0" uiExpand="1"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13E18F-2DF0-497D-875D-D0D3712C2232}"/>
              </a:ext>
            </a:extLst>
          </p:cNvPr>
          <p:cNvSpPr>
            <a:spLocks noGrp="1"/>
          </p:cNvSpPr>
          <p:nvPr>
            <p:ph idx="1"/>
          </p:nvPr>
        </p:nvSpPr>
        <p:spPr>
          <a:xfrm>
            <a:off x="345558" y="1038269"/>
            <a:ext cx="11503542" cy="3340547"/>
          </a:xfrm>
        </p:spPr>
        <p:txBody>
          <a:bodyPr>
            <a:normAutofit fontScale="77500" lnSpcReduction="20000"/>
          </a:bodyPr>
          <a:lstStyle/>
          <a:p>
            <a:r>
              <a:rPr lang="en-US" dirty="0"/>
              <a:t>Data for this project can be found on the Kaggle website, the csv file contained information on over 1400 different superheroes. </a:t>
            </a:r>
          </a:p>
          <a:p>
            <a:r>
              <a:rPr lang="en-US" dirty="0"/>
              <a:t>The main variables that were highlighted were the power set attributes, which make the main attributes of a hero; these attributes are.</a:t>
            </a:r>
          </a:p>
          <a:p>
            <a:r>
              <a:rPr lang="en-US" dirty="0"/>
              <a:t>Intelligence </a:t>
            </a:r>
          </a:p>
          <a:p>
            <a:r>
              <a:rPr lang="en-US" dirty="0"/>
              <a:t>Durability</a:t>
            </a:r>
          </a:p>
          <a:p>
            <a:r>
              <a:rPr lang="en-US" dirty="0"/>
              <a:t>Strength</a:t>
            </a:r>
          </a:p>
          <a:p>
            <a:r>
              <a:rPr lang="en-US" dirty="0"/>
              <a:t>Power</a:t>
            </a:r>
          </a:p>
          <a:p>
            <a:r>
              <a:rPr lang="en-US" dirty="0"/>
              <a:t>Speed</a:t>
            </a:r>
          </a:p>
          <a:p>
            <a:r>
              <a:rPr lang="en-US" dirty="0"/>
              <a:t>Combat</a:t>
            </a:r>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DDF5383-F7A5-4782-8899-EB3D1D043CF8}"/>
              </a:ext>
            </a:extLst>
          </p:cNvPr>
          <p:cNvSpPr>
            <a:spLocks noGrp="1"/>
          </p:cNvSpPr>
          <p:nvPr>
            <p:ph idx="10"/>
          </p:nvPr>
        </p:nvSpPr>
        <p:spPr>
          <a:xfrm>
            <a:off x="2431935" y="3020119"/>
            <a:ext cx="9610348" cy="2832041"/>
          </a:xfrm>
        </p:spPr>
        <p:txBody>
          <a:bodyPr>
            <a:normAutofit/>
          </a:bodyPr>
          <a:lstStyle/>
          <a:p>
            <a:r>
              <a:rPr lang="en-US" sz="2200" dirty="0"/>
              <a:t>Cleaning the dataset consisted of removing columns that were not needed and getting rid of NA and NaN values. This also included removing any empty row and column data. I also created a variable called attribute score to measure an overall score based on abilities. The overall score in this dataset is mainly based on popularity and fan voting on the superhero database website. </a:t>
            </a:r>
          </a:p>
          <a:p>
            <a:r>
              <a:rPr lang="en-US" sz="2200" dirty="0"/>
              <a:t>From this dataset the aim is to analyze the data by the two main text variables, the powers text and, history text. </a:t>
            </a:r>
          </a:p>
          <a:p>
            <a:endParaRPr lang="en-US" dirty="0"/>
          </a:p>
          <a:p>
            <a:endParaRPr lang="en-US" dirty="0"/>
          </a:p>
        </p:txBody>
      </p:sp>
      <p:sp>
        <p:nvSpPr>
          <p:cNvPr id="4" name="Title 3">
            <a:extLst>
              <a:ext uri="{FF2B5EF4-FFF2-40B4-BE49-F238E27FC236}">
                <a16:creationId xmlns:a16="http://schemas.microsoft.com/office/drawing/2014/main" id="{D7A16525-C77B-4E96-A57C-6F1DDAF5E7C7}"/>
              </a:ext>
            </a:extLst>
          </p:cNvPr>
          <p:cNvSpPr>
            <a:spLocks noGrp="1"/>
          </p:cNvSpPr>
          <p:nvPr>
            <p:ph type="title"/>
          </p:nvPr>
        </p:nvSpPr>
        <p:spPr/>
        <p:txBody>
          <a:bodyPr>
            <a:normAutofit fontScale="90000"/>
          </a:bodyPr>
          <a:lstStyle/>
          <a:p>
            <a:r>
              <a:rPr lang="en-US" dirty="0"/>
              <a:t>The Data</a:t>
            </a:r>
          </a:p>
        </p:txBody>
      </p:sp>
      <p:pic>
        <p:nvPicPr>
          <p:cNvPr id="6" name="Recorded Sound">
            <a:hlinkClick r:id="" action="ppaction://media"/>
            <a:extLst>
              <a:ext uri="{FF2B5EF4-FFF2-40B4-BE49-F238E27FC236}">
                <a16:creationId xmlns:a16="http://schemas.microsoft.com/office/drawing/2014/main" id="{70D95D4B-0300-B94E-98A4-B37BE5498C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30709" y="2908300"/>
            <a:ext cx="812800" cy="812800"/>
          </a:xfrm>
          <a:prstGeom prst="rect">
            <a:avLst/>
          </a:prstGeom>
        </p:spPr>
      </p:pic>
    </p:spTree>
    <p:extLst>
      <p:ext uri="{BB962C8B-B14F-4D97-AF65-F5344CB8AC3E}">
        <p14:creationId xmlns:p14="http://schemas.microsoft.com/office/powerpoint/2010/main" val="411776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18" fill="hold"/>
                                        <p:tgtEl>
                                          <p:spTgt spid="6"/>
                                        </p:tgtEl>
                                      </p:cBhvr>
                                    </p:cmd>
                                  </p:childTnLst>
                                </p:cTn>
                              </p:par>
                              <p:par>
                                <p:cTn id="7" presetID="42"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animEffect transition="in" filter="fade">
                                      <p:cBhvr>
                                        <p:cTn id="9" dur="500"/>
                                        <p:tgtEl>
                                          <p:spTgt spid="2">
                                            <p:txEl>
                                              <p:pRg st="0" end="0"/>
                                            </p:txEl>
                                          </p:spTgt>
                                        </p:tgtEl>
                                      </p:cBhvr>
                                    </p:animEffect>
                                    <p:anim calcmode="lin" valueType="num">
                                      <p:cBhvr>
                                        <p:cTn id="10"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1" dur="500" fill="hold"/>
                                        <p:tgtEl>
                                          <p:spTgt spid="2">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anim calcmode="lin" valueType="num">
                                      <p:cBhvr>
                                        <p:cTn id="1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2">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anim calcmode="lin" valueType="num">
                                      <p:cBhvr>
                                        <p:cTn id="20"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2">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500"/>
                                        <p:tgtEl>
                                          <p:spTgt spid="2">
                                            <p:txEl>
                                              <p:pRg st="3" end="3"/>
                                            </p:txEl>
                                          </p:spTgt>
                                        </p:tgtEl>
                                      </p:cBhvr>
                                    </p:animEffect>
                                    <p:anim calcmode="lin" valueType="num">
                                      <p:cBhvr>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anim calcmode="lin" valueType="num">
                                      <p:cBhvr>
                                        <p:cTn id="30"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anim calcmode="lin" valueType="num">
                                      <p:cBhvr>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2">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fade">
                                      <p:cBhvr>
                                        <p:cTn id="39" dur="500"/>
                                        <p:tgtEl>
                                          <p:spTgt spid="2">
                                            <p:txEl>
                                              <p:pRg st="6" end="6"/>
                                            </p:txEl>
                                          </p:spTgt>
                                        </p:tgtEl>
                                      </p:cBhvr>
                                    </p:animEffect>
                                    <p:anim calcmode="lin" valueType="num">
                                      <p:cBhvr>
                                        <p:cTn id="40"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2">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fade">
                                      <p:cBhvr>
                                        <p:cTn id="44" dur="500"/>
                                        <p:tgtEl>
                                          <p:spTgt spid="2">
                                            <p:txEl>
                                              <p:pRg st="7" end="7"/>
                                            </p:txEl>
                                          </p:spTgt>
                                        </p:tgtEl>
                                      </p:cBhvr>
                                    </p:animEffect>
                                    <p:anim calcmode="lin" valueType="num">
                                      <p:cBhvr>
                                        <p:cTn id="4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2">
                                            <p:txEl>
                                              <p:pRg st="7" end="7"/>
                                            </p:txEl>
                                          </p:spTgt>
                                        </p:tgtEl>
                                        <p:attrNameLst>
                                          <p:attrName>ppt_y</p:attrName>
                                        </p:attrNameLst>
                                      </p:cBhvr>
                                      <p:tavLst>
                                        <p:tav tm="0">
                                          <p:val>
                                            <p:strVal val="#ppt_y+.1"/>
                                          </p:val>
                                        </p:tav>
                                        <p:tav tm="100000">
                                          <p:val>
                                            <p:strVal val="#ppt_y"/>
                                          </p:val>
                                        </p:tav>
                                      </p:tavLst>
                                    </p:anim>
                                  </p:childTnLst>
                                </p:cTn>
                              </p:par>
                              <p:par>
                                <p:cTn id="47" presetID="6" presetClass="entr" presetSubtype="16" fill="hold" grpId="0" nodeType="with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animEffect transition="in" filter="circle(in)">
                                      <p:cBhvr>
                                        <p:cTn id="49" dur="2000"/>
                                        <p:tgtEl>
                                          <p:spTgt spid="3">
                                            <p:txEl>
                                              <p:pRg st="0" end="0"/>
                                            </p:txEl>
                                          </p:spTgt>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3">
                                            <p:txEl>
                                              <p:pRg st="1" end="1"/>
                                            </p:txEl>
                                          </p:spTgt>
                                        </p:tgtEl>
                                        <p:attrNameLst>
                                          <p:attrName>style.visibility</p:attrName>
                                        </p:attrNameLst>
                                      </p:cBhvr>
                                      <p:to>
                                        <p:strVal val="visible"/>
                                      </p:to>
                                    </p:set>
                                    <p:animEffect transition="in" filter="circle(in)">
                                      <p:cBhvr>
                                        <p:cTn id="5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childTnLst>
        </p:cTn>
      </p:par>
    </p:tnLst>
    <p:bldLst>
      <p:bldP spid="2" grpId="0" uiExpand="1" build="p"/>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347EFB-5A55-48F8-85EA-035D1B553B76}"/>
              </a:ext>
            </a:extLst>
          </p:cNvPr>
          <p:cNvSpPr>
            <a:spLocks noGrp="1"/>
          </p:cNvSpPr>
          <p:nvPr>
            <p:ph idx="1"/>
          </p:nvPr>
        </p:nvSpPr>
        <p:spPr>
          <a:xfrm>
            <a:off x="4389121" y="4816292"/>
            <a:ext cx="6976872" cy="1848917"/>
          </a:xfrm>
        </p:spPr>
        <p:txBody>
          <a:bodyPr vert="horz" lIns="91440" tIns="45720" rIns="91440" bIns="45720" rtlCol="0" anchor="ctr">
            <a:normAutofit/>
          </a:bodyPr>
          <a:lstStyle/>
          <a:p>
            <a:r>
              <a:rPr lang="en-US" sz="1200" dirty="0">
                <a:solidFill>
                  <a:schemeClr val="bg1"/>
                </a:solidFill>
                <a:cs typeface="+mn-cs"/>
              </a:rPr>
              <a:t>Chosen to transform the two main textual variables from the data set into dictionaries. </a:t>
            </a:r>
          </a:p>
          <a:p>
            <a:r>
              <a:rPr lang="en-US" sz="1200" dirty="0">
                <a:solidFill>
                  <a:schemeClr val="bg1"/>
                </a:solidFill>
                <a:cs typeface="+mn-cs"/>
              </a:rPr>
              <a:t>This will allow for a few things, first a way to count the frequencies a word returns in the data frame and a way to change the text data into numeric data.</a:t>
            </a:r>
          </a:p>
          <a:p>
            <a:r>
              <a:rPr lang="en-US" sz="1200" dirty="0">
                <a:solidFill>
                  <a:schemeClr val="bg1"/>
                </a:solidFill>
                <a:cs typeface="+mn-cs"/>
              </a:rPr>
              <a:t>Additional cleaning of the data set will need to be conducted to remove stop words and filter out punctuation.</a:t>
            </a:r>
          </a:p>
          <a:p>
            <a:r>
              <a:rPr lang="en-US" sz="1200" dirty="0">
                <a:solidFill>
                  <a:schemeClr val="bg1"/>
                </a:solidFill>
                <a:cs typeface="+mn-cs"/>
              </a:rPr>
              <a:t>A concern is that the process will not be able to determine the significance of a word in the description of a superhero's powers or history. </a:t>
            </a:r>
          </a:p>
        </p:txBody>
      </p:sp>
      <p:pic>
        <p:nvPicPr>
          <p:cNvPr id="6" name="Content Placeholder 5" descr="A group of people posing for the camera&#10;&#10;Description automatically generated">
            <a:extLst>
              <a:ext uri="{FF2B5EF4-FFF2-40B4-BE49-F238E27FC236}">
                <a16:creationId xmlns:a16="http://schemas.microsoft.com/office/drawing/2014/main" id="{95BE457C-E043-4F3D-8266-03332E3CF00B}"/>
              </a:ext>
            </a:extLst>
          </p:cNvPr>
          <p:cNvPicPr>
            <a:picLocks noGrp="1" noChangeAspect="1"/>
          </p:cNvPicPr>
          <p:nvPr>
            <p:ph idx="10"/>
          </p:nvPr>
        </p:nvPicPr>
        <p:blipFill rotWithShape="1">
          <a:blip r:embed="rId4"/>
          <a:srcRect t="6668" r="-1" b="8159"/>
          <a:stretch/>
        </p:blipFill>
        <p:spPr>
          <a:xfrm>
            <a:off x="320040" y="320040"/>
            <a:ext cx="11548872" cy="4303462"/>
          </a:xfrm>
          <a:prstGeom prst="rect">
            <a:avLst/>
          </a:prstGeom>
        </p:spPr>
      </p:pic>
      <p:sp>
        <p:nvSpPr>
          <p:cNvPr id="4" name="Title 3">
            <a:extLst>
              <a:ext uri="{FF2B5EF4-FFF2-40B4-BE49-F238E27FC236}">
                <a16:creationId xmlns:a16="http://schemas.microsoft.com/office/drawing/2014/main" id="{F8FA682A-4EE9-4EB9-87F8-8B98FC2B0BB0}"/>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dirty="0">
                <a:solidFill>
                  <a:schemeClr val="accent1"/>
                </a:solidFill>
                <a:cs typeface="+mj-cs"/>
              </a:rPr>
              <a:t>Natural Language Processing</a:t>
            </a:r>
          </a:p>
        </p:txBody>
      </p:sp>
      <p:pic>
        <p:nvPicPr>
          <p:cNvPr id="3" name="Recorded Sound">
            <a:hlinkClick r:id="" action="ppaction://media"/>
            <a:extLst>
              <a:ext uri="{FF2B5EF4-FFF2-40B4-BE49-F238E27FC236}">
                <a16:creationId xmlns:a16="http://schemas.microsoft.com/office/drawing/2014/main" id="{C04C9F68-FEA4-064A-ABB7-1505B93904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5225472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84" fill="hold"/>
                                        <p:tgtEl>
                                          <p:spTgt spid="3"/>
                                        </p:tgtEl>
                                      </p:cBhvr>
                                    </p:cmd>
                                  </p:childTnLst>
                                </p:cTn>
                              </p:par>
                              <p:par>
                                <p:cTn id="7" presetID="9" presetClass="emph" presetSubtype="0" nodeType="withEffect">
                                  <p:stCondLst>
                                    <p:cond delay="0"/>
                                  </p:stCondLst>
                                  <p:childTnLst>
                                    <p:set>
                                      <p:cBhvr>
                                        <p:cTn id="8" dur="indefinite"/>
                                        <p:tgtEl>
                                          <p:spTgt spid="4"/>
                                        </p:tgtEl>
                                        <p:attrNameLst>
                                          <p:attrName>style.opacity</p:attrName>
                                        </p:attrNameLst>
                                      </p:cBhvr>
                                      <p:to>
                                        <p:strVal val="0.5"/>
                                      </p:to>
                                    </p:set>
                                    <p:animEffect filter="image" prLst="opacity: 0.5">
                                      <p:cBhvr rctx="IE">
                                        <p:cTn id="9" dur="indefinite"/>
                                        <p:tgtEl>
                                          <p:spTgt spid="4"/>
                                        </p:tgtEl>
                                      </p:cBhvr>
                                    </p:animEffect>
                                  </p:childTnLst>
                                </p:cTn>
                              </p:par>
                              <p:par>
                                <p:cTn id="10" presetID="49" presetClass="entr" presetSubtype="0" decel="10000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
                                            <p:txEl>
                                              <p:pRg st="0" end="0"/>
                                            </p:txEl>
                                          </p:spTgt>
                                        </p:tgtEl>
                                        <p:attrNameLst>
                                          <p:attrName>ppt_h</p:attrName>
                                        </p:attrNameLst>
                                      </p:cBhvr>
                                      <p:tavLst>
                                        <p:tav tm="0">
                                          <p:val>
                                            <p:fltVal val="0"/>
                                          </p:val>
                                        </p:tav>
                                        <p:tav tm="100000">
                                          <p:val>
                                            <p:strVal val="#ppt_h"/>
                                          </p:val>
                                        </p:tav>
                                      </p:tavLst>
                                    </p:anim>
                                    <p:anim calcmode="lin" valueType="num">
                                      <p:cBhvr>
                                        <p:cTn id="14" dur="500" fill="hold"/>
                                        <p:tgtEl>
                                          <p:spTgt spid="2">
                                            <p:txEl>
                                              <p:pRg st="0" end="0"/>
                                            </p:txEl>
                                          </p:spTgt>
                                        </p:tgtEl>
                                        <p:attrNameLst>
                                          <p:attrName>style.rotation</p:attrName>
                                        </p:attrNameLst>
                                      </p:cBhvr>
                                      <p:tavLst>
                                        <p:tav tm="0">
                                          <p:val>
                                            <p:fltVal val="360"/>
                                          </p:val>
                                        </p:tav>
                                        <p:tav tm="100000">
                                          <p:val>
                                            <p:fltVal val="0"/>
                                          </p:val>
                                        </p:tav>
                                      </p:tavLst>
                                    </p:anim>
                                    <p:animEffect transition="in" filter="fade">
                                      <p:cBhvr>
                                        <p:cTn id="15" dur="500"/>
                                        <p:tgtEl>
                                          <p:spTgt spid="2">
                                            <p:txEl>
                                              <p:pRg st="0" end="0"/>
                                            </p:txEl>
                                          </p:spTgt>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p:cTn id="18"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2">
                                            <p:txEl>
                                              <p:pRg st="1" end="1"/>
                                            </p:txEl>
                                          </p:spTgt>
                                        </p:tgtEl>
                                        <p:attrNameLst>
                                          <p:attrName>ppt_h</p:attrName>
                                        </p:attrNameLst>
                                      </p:cBhvr>
                                      <p:tavLst>
                                        <p:tav tm="0">
                                          <p:val>
                                            <p:fltVal val="0"/>
                                          </p:val>
                                        </p:tav>
                                        <p:tav tm="100000">
                                          <p:val>
                                            <p:strVal val="#ppt_h"/>
                                          </p:val>
                                        </p:tav>
                                      </p:tavLst>
                                    </p:anim>
                                    <p:anim calcmode="lin" valueType="num">
                                      <p:cBhvr>
                                        <p:cTn id="20" dur="500" fill="hold"/>
                                        <p:tgtEl>
                                          <p:spTgt spid="2">
                                            <p:txEl>
                                              <p:pRg st="1" end="1"/>
                                            </p:txEl>
                                          </p:spTgt>
                                        </p:tgtEl>
                                        <p:attrNameLst>
                                          <p:attrName>style.rotation</p:attrName>
                                        </p:attrNameLst>
                                      </p:cBhvr>
                                      <p:tavLst>
                                        <p:tav tm="0">
                                          <p:val>
                                            <p:fltVal val="360"/>
                                          </p:val>
                                        </p:tav>
                                        <p:tav tm="100000">
                                          <p:val>
                                            <p:fltVal val="0"/>
                                          </p:val>
                                        </p:tav>
                                      </p:tavLst>
                                    </p:anim>
                                    <p:animEffect transition="in" filter="fade">
                                      <p:cBhvr>
                                        <p:cTn id="21" dur="500"/>
                                        <p:tgtEl>
                                          <p:spTgt spid="2">
                                            <p:txEl>
                                              <p:pRg st="1" end="1"/>
                                            </p:txEl>
                                          </p:spTgt>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p:cTn id="24"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2">
                                            <p:txEl>
                                              <p:pRg st="2" end="2"/>
                                            </p:txEl>
                                          </p:spTgt>
                                        </p:tgtEl>
                                        <p:attrNameLst>
                                          <p:attrName>ppt_h</p:attrName>
                                        </p:attrNameLst>
                                      </p:cBhvr>
                                      <p:tavLst>
                                        <p:tav tm="0">
                                          <p:val>
                                            <p:fltVal val="0"/>
                                          </p:val>
                                        </p:tav>
                                        <p:tav tm="100000">
                                          <p:val>
                                            <p:strVal val="#ppt_h"/>
                                          </p:val>
                                        </p:tav>
                                      </p:tavLst>
                                    </p:anim>
                                    <p:anim calcmode="lin" valueType="num">
                                      <p:cBhvr>
                                        <p:cTn id="26" dur="500" fill="hold"/>
                                        <p:tgtEl>
                                          <p:spTgt spid="2">
                                            <p:txEl>
                                              <p:pRg st="2" end="2"/>
                                            </p:txEl>
                                          </p:spTgt>
                                        </p:tgtEl>
                                        <p:attrNameLst>
                                          <p:attrName>style.rotation</p:attrName>
                                        </p:attrNameLst>
                                      </p:cBhvr>
                                      <p:tavLst>
                                        <p:tav tm="0">
                                          <p:val>
                                            <p:fltVal val="360"/>
                                          </p:val>
                                        </p:tav>
                                        <p:tav tm="100000">
                                          <p:val>
                                            <p:fltVal val="0"/>
                                          </p:val>
                                        </p:tav>
                                      </p:tavLst>
                                    </p:anim>
                                    <p:animEffect transition="in" filter="fade">
                                      <p:cBhvr>
                                        <p:cTn id="27" dur="500"/>
                                        <p:tgtEl>
                                          <p:spTgt spid="2">
                                            <p:txEl>
                                              <p:pRg st="2" end="2"/>
                                            </p:txEl>
                                          </p:spTgt>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 calcmode="lin" valueType="num">
                                      <p:cBhvr>
                                        <p:cTn id="30"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31" dur="500" fill="hold"/>
                                        <p:tgtEl>
                                          <p:spTgt spid="2">
                                            <p:txEl>
                                              <p:pRg st="3" end="3"/>
                                            </p:txEl>
                                          </p:spTgt>
                                        </p:tgtEl>
                                        <p:attrNameLst>
                                          <p:attrName>ppt_h</p:attrName>
                                        </p:attrNameLst>
                                      </p:cBhvr>
                                      <p:tavLst>
                                        <p:tav tm="0">
                                          <p:val>
                                            <p:fltVal val="0"/>
                                          </p:val>
                                        </p:tav>
                                        <p:tav tm="100000">
                                          <p:val>
                                            <p:strVal val="#ppt_h"/>
                                          </p:val>
                                        </p:tav>
                                      </p:tavLst>
                                    </p:anim>
                                    <p:anim calcmode="lin" valueType="num">
                                      <p:cBhvr>
                                        <p:cTn id="32" dur="500" fill="hold"/>
                                        <p:tgtEl>
                                          <p:spTgt spid="2">
                                            <p:txEl>
                                              <p:pRg st="3" end="3"/>
                                            </p:txEl>
                                          </p:spTgt>
                                        </p:tgtEl>
                                        <p:attrNameLst>
                                          <p:attrName>style.rotation</p:attrName>
                                        </p:attrNameLst>
                                      </p:cBhvr>
                                      <p:tavLst>
                                        <p:tav tm="0">
                                          <p:val>
                                            <p:fltVal val="360"/>
                                          </p:val>
                                        </p:tav>
                                        <p:tav tm="100000">
                                          <p:val>
                                            <p:fltVal val="0"/>
                                          </p:val>
                                        </p:tav>
                                      </p:tavLst>
                                    </p:anim>
                                    <p:animEffect transition="in" filter="fade">
                                      <p:cBhvr>
                                        <p:cTn id="3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3"/>
                </p:tgtEl>
              </p:cMediaNode>
            </p:audio>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60CCE7-8B07-4E97-BBEE-461507A934A5}"/>
              </a:ext>
            </a:extLst>
          </p:cNvPr>
          <p:cNvSpPr>
            <a:spLocks noGrp="1"/>
          </p:cNvSpPr>
          <p:nvPr>
            <p:ph idx="1"/>
          </p:nvPr>
        </p:nvSpPr>
        <p:spPr>
          <a:xfrm>
            <a:off x="345558" y="1329514"/>
            <a:ext cx="5289698" cy="4351338"/>
          </a:xfrm>
        </p:spPr>
        <p:txBody>
          <a:bodyPr>
            <a:normAutofit fontScale="62500" lnSpcReduction="20000"/>
          </a:bodyPr>
          <a:lstStyle/>
          <a:p>
            <a:r>
              <a:rPr lang="en-US" dirty="0"/>
              <a:t>I was able compound a list of words that I felt were relevant to a heroes description from their history or powers. Some of these included.</a:t>
            </a:r>
          </a:p>
          <a:p>
            <a:r>
              <a:rPr lang="en-US" dirty="0"/>
              <a:t>Superhuman</a:t>
            </a:r>
          </a:p>
          <a:p>
            <a:r>
              <a:rPr lang="en-US" dirty="0"/>
              <a:t>Intellect</a:t>
            </a:r>
          </a:p>
          <a:p>
            <a:r>
              <a:rPr lang="en-US" dirty="0"/>
              <a:t>Skilled</a:t>
            </a:r>
          </a:p>
          <a:p>
            <a:r>
              <a:rPr lang="en-US" dirty="0"/>
              <a:t>Powerful</a:t>
            </a:r>
          </a:p>
          <a:p>
            <a:r>
              <a:rPr lang="en-US" dirty="0"/>
              <a:t>Combat/Fighting</a:t>
            </a:r>
          </a:p>
          <a:p>
            <a:r>
              <a:rPr lang="en-US" dirty="0"/>
              <a:t>Endurance</a:t>
            </a:r>
          </a:p>
          <a:p>
            <a:r>
              <a:rPr lang="en-US" dirty="0"/>
              <a:t>Enhanced</a:t>
            </a:r>
          </a:p>
          <a:p>
            <a:r>
              <a:rPr lang="en-US" dirty="0"/>
              <a:t>Expertise</a:t>
            </a:r>
          </a:p>
          <a:p>
            <a:r>
              <a:rPr lang="en-US" dirty="0"/>
              <a:t>Stealth</a:t>
            </a:r>
          </a:p>
          <a:p>
            <a:r>
              <a:rPr lang="en-US" dirty="0"/>
              <a:t>Intelligent</a:t>
            </a:r>
          </a:p>
          <a:p>
            <a:r>
              <a:rPr lang="en-US" dirty="0"/>
              <a:t>Strategy</a:t>
            </a:r>
          </a:p>
          <a:p>
            <a:endParaRPr lang="en-US" dirty="0"/>
          </a:p>
        </p:txBody>
      </p:sp>
      <p:sp>
        <p:nvSpPr>
          <p:cNvPr id="3" name="Content Placeholder 2">
            <a:extLst>
              <a:ext uri="{FF2B5EF4-FFF2-40B4-BE49-F238E27FC236}">
                <a16:creationId xmlns:a16="http://schemas.microsoft.com/office/drawing/2014/main" id="{2ECEB7B0-00B5-4561-945A-4B4C6E62BE82}"/>
              </a:ext>
            </a:extLst>
          </p:cNvPr>
          <p:cNvSpPr>
            <a:spLocks noGrp="1"/>
          </p:cNvSpPr>
          <p:nvPr>
            <p:ph idx="10"/>
          </p:nvPr>
        </p:nvSpPr>
        <p:spPr>
          <a:xfrm>
            <a:off x="6248117" y="1329514"/>
            <a:ext cx="5289698" cy="4351338"/>
          </a:xfrm>
        </p:spPr>
        <p:txBody>
          <a:bodyPr>
            <a:normAutofit fontScale="92500" lnSpcReduction="20000"/>
          </a:bodyPr>
          <a:lstStyle/>
          <a:p>
            <a:r>
              <a:rPr lang="en-US" dirty="0"/>
              <a:t>I also took the entire text variables history and powers and converted them to vectors using the TfidfVectorizer function.</a:t>
            </a:r>
          </a:p>
          <a:p>
            <a:r>
              <a:rPr lang="en-US" dirty="0"/>
              <a:t>This allowed for a sparsity score to be calculated. The powers variable returned a score of .99 or 99 percent. The history variable returned a score of 1.0 or 100 percent. This tells be that the dictionaries are very large.</a:t>
            </a:r>
          </a:p>
          <a:p>
            <a:r>
              <a:rPr lang="en-US" dirty="0"/>
              <a:t>The TF IDF results can further be implemented into other models in future applications.  </a:t>
            </a:r>
          </a:p>
        </p:txBody>
      </p:sp>
      <p:sp>
        <p:nvSpPr>
          <p:cNvPr id="4" name="Title 3">
            <a:extLst>
              <a:ext uri="{FF2B5EF4-FFF2-40B4-BE49-F238E27FC236}">
                <a16:creationId xmlns:a16="http://schemas.microsoft.com/office/drawing/2014/main" id="{09C5AB47-D5F0-432D-859D-C9220D32F5D5}"/>
              </a:ext>
            </a:extLst>
          </p:cNvPr>
          <p:cNvSpPr>
            <a:spLocks noGrp="1"/>
          </p:cNvSpPr>
          <p:nvPr>
            <p:ph type="title"/>
          </p:nvPr>
        </p:nvSpPr>
        <p:spPr/>
        <p:txBody>
          <a:bodyPr>
            <a:normAutofit fontScale="90000"/>
          </a:bodyPr>
          <a:lstStyle/>
          <a:p>
            <a:r>
              <a:rPr lang="en-US" dirty="0"/>
              <a:t>Results of NLP</a:t>
            </a:r>
          </a:p>
        </p:txBody>
      </p:sp>
      <p:pic>
        <p:nvPicPr>
          <p:cNvPr id="5" name="Recorded Sound">
            <a:hlinkClick r:id="" action="ppaction://media"/>
            <a:extLst>
              <a:ext uri="{FF2B5EF4-FFF2-40B4-BE49-F238E27FC236}">
                <a16:creationId xmlns:a16="http://schemas.microsoft.com/office/drawing/2014/main" id="{4CA0B929-E563-C843-8166-99A2236419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999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26" fill="hold"/>
                                        <p:tgtEl>
                                          <p:spTgt spid="5"/>
                                        </p:tgtEl>
                                      </p:cBhvr>
                                    </p:cmd>
                                  </p:childTnLst>
                                </p:cTn>
                              </p:par>
                            </p:childTnLst>
                          </p:cTn>
                        </p:par>
                        <p:par>
                          <p:cTn id="7" fill="hold">
                            <p:stCondLst>
                              <p:cond delay="0"/>
                            </p:stCondLst>
                            <p:childTnLst>
                              <p:par>
                                <p:cTn id="8" presetID="31" presetClass="entr" presetSubtype="0" fill="hold" grpId="0" nodeType="after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 calcmode="lin" valueType="num">
                                      <p:cBhvr>
                                        <p:cTn id="10" dur="750" fill="hold"/>
                                        <p:tgtEl>
                                          <p:spTgt spid="2">
                                            <p:txEl>
                                              <p:pRg st="0" end="0"/>
                                            </p:txEl>
                                          </p:spTgt>
                                        </p:tgtEl>
                                        <p:attrNameLst>
                                          <p:attrName>ppt_w</p:attrName>
                                        </p:attrNameLst>
                                      </p:cBhvr>
                                      <p:tavLst>
                                        <p:tav tm="0">
                                          <p:val>
                                            <p:fltVal val="0"/>
                                          </p:val>
                                        </p:tav>
                                        <p:tav tm="100000">
                                          <p:val>
                                            <p:strVal val="#ppt_w"/>
                                          </p:val>
                                        </p:tav>
                                      </p:tavLst>
                                    </p:anim>
                                    <p:anim calcmode="lin" valueType="num">
                                      <p:cBhvr>
                                        <p:cTn id="11" dur="750" fill="hold"/>
                                        <p:tgtEl>
                                          <p:spTgt spid="2">
                                            <p:txEl>
                                              <p:pRg st="0" end="0"/>
                                            </p:txEl>
                                          </p:spTgt>
                                        </p:tgtEl>
                                        <p:attrNameLst>
                                          <p:attrName>ppt_h</p:attrName>
                                        </p:attrNameLst>
                                      </p:cBhvr>
                                      <p:tavLst>
                                        <p:tav tm="0">
                                          <p:val>
                                            <p:fltVal val="0"/>
                                          </p:val>
                                        </p:tav>
                                        <p:tav tm="100000">
                                          <p:val>
                                            <p:strVal val="#ppt_h"/>
                                          </p:val>
                                        </p:tav>
                                      </p:tavLst>
                                    </p:anim>
                                    <p:anim calcmode="lin" valueType="num">
                                      <p:cBhvr>
                                        <p:cTn id="12" dur="75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3" dur="750"/>
                                        <p:tgtEl>
                                          <p:spTgt spid="2">
                                            <p:txEl>
                                              <p:pRg st="0" end="0"/>
                                            </p:txEl>
                                          </p:spTgt>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 calcmode="lin" valueType="num">
                                      <p:cBhvr>
                                        <p:cTn id="16" dur="750" fill="hold"/>
                                        <p:tgtEl>
                                          <p:spTgt spid="2">
                                            <p:txEl>
                                              <p:pRg st="1" end="1"/>
                                            </p:txEl>
                                          </p:spTgt>
                                        </p:tgtEl>
                                        <p:attrNameLst>
                                          <p:attrName>ppt_w</p:attrName>
                                        </p:attrNameLst>
                                      </p:cBhvr>
                                      <p:tavLst>
                                        <p:tav tm="0">
                                          <p:val>
                                            <p:fltVal val="0"/>
                                          </p:val>
                                        </p:tav>
                                        <p:tav tm="100000">
                                          <p:val>
                                            <p:strVal val="#ppt_w"/>
                                          </p:val>
                                        </p:tav>
                                      </p:tavLst>
                                    </p:anim>
                                    <p:anim calcmode="lin" valueType="num">
                                      <p:cBhvr>
                                        <p:cTn id="17" dur="750" fill="hold"/>
                                        <p:tgtEl>
                                          <p:spTgt spid="2">
                                            <p:txEl>
                                              <p:pRg st="1" end="1"/>
                                            </p:txEl>
                                          </p:spTgt>
                                        </p:tgtEl>
                                        <p:attrNameLst>
                                          <p:attrName>ppt_h</p:attrName>
                                        </p:attrNameLst>
                                      </p:cBhvr>
                                      <p:tavLst>
                                        <p:tav tm="0">
                                          <p:val>
                                            <p:fltVal val="0"/>
                                          </p:val>
                                        </p:tav>
                                        <p:tav tm="100000">
                                          <p:val>
                                            <p:strVal val="#ppt_h"/>
                                          </p:val>
                                        </p:tav>
                                      </p:tavLst>
                                    </p:anim>
                                    <p:anim calcmode="lin" valueType="num">
                                      <p:cBhvr>
                                        <p:cTn id="18" dur="75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19" dur="750"/>
                                        <p:tgtEl>
                                          <p:spTgt spid="2">
                                            <p:txEl>
                                              <p:pRg st="1" end="1"/>
                                            </p:txEl>
                                          </p:spTgt>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 calcmode="lin" valueType="num">
                                      <p:cBhvr>
                                        <p:cTn id="22" dur="750" fill="hold"/>
                                        <p:tgtEl>
                                          <p:spTgt spid="2">
                                            <p:txEl>
                                              <p:pRg st="2" end="2"/>
                                            </p:txEl>
                                          </p:spTgt>
                                        </p:tgtEl>
                                        <p:attrNameLst>
                                          <p:attrName>ppt_w</p:attrName>
                                        </p:attrNameLst>
                                      </p:cBhvr>
                                      <p:tavLst>
                                        <p:tav tm="0">
                                          <p:val>
                                            <p:fltVal val="0"/>
                                          </p:val>
                                        </p:tav>
                                        <p:tav tm="100000">
                                          <p:val>
                                            <p:strVal val="#ppt_w"/>
                                          </p:val>
                                        </p:tav>
                                      </p:tavLst>
                                    </p:anim>
                                    <p:anim calcmode="lin" valueType="num">
                                      <p:cBhvr>
                                        <p:cTn id="23" dur="750" fill="hold"/>
                                        <p:tgtEl>
                                          <p:spTgt spid="2">
                                            <p:txEl>
                                              <p:pRg st="2" end="2"/>
                                            </p:txEl>
                                          </p:spTgt>
                                        </p:tgtEl>
                                        <p:attrNameLst>
                                          <p:attrName>ppt_h</p:attrName>
                                        </p:attrNameLst>
                                      </p:cBhvr>
                                      <p:tavLst>
                                        <p:tav tm="0">
                                          <p:val>
                                            <p:fltVal val="0"/>
                                          </p:val>
                                        </p:tav>
                                        <p:tav tm="100000">
                                          <p:val>
                                            <p:strVal val="#ppt_h"/>
                                          </p:val>
                                        </p:tav>
                                      </p:tavLst>
                                    </p:anim>
                                    <p:anim calcmode="lin" valueType="num">
                                      <p:cBhvr>
                                        <p:cTn id="24" dur="75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25" dur="750"/>
                                        <p:tgtEl>
                                          <p:spTgt spid="2">
                                            <p:txEl>
                                              <p:pRg st="2" end="2"/>
                                            </p:txEl>
                                          </p:spTgt>
                                        </p:tgtEl>
                                      </p:cBhvr>
                                    </p:animEffect>
                                  </p:childTnLst>
                                </p:cTn>
                              </p:par>
                              <p:par>
                                <p:cTn id="26" presetID="31" presetClass="entr" presetSubtype="0" fill="hold" grpId="0"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p:cTn id="28" dur="750" fill="hold"/>
                                        <p:tgtEl>
                                          <p:spTgt spid="2">
                                            <p:txEl>
                                              <p:pRg st="3" end="3"/>
                                            </p:txEl>
                                          </p:spTgt>
                                        </p:tgtEl>
                                        <p:attrNameLst>
                                          <p:attrName>ppt_w</p:attrName>
                                        </p:attrNameLst>
                                      </p:cBhvr>
                                      <p:tavLst>
                                        <p:tav tm="0">
                                          <p:val>
                                            <p:fltVal val="0"/>
                                          </p:val>
                                        </p:tav>
                                        <p:tav tm="100000">
                                          <p:val>
                                            <p:strVal val="#ppt_w"/>
                                          </p:val>
                                        </p:tav>
                                      </p:tavLst>
                                    </p:anim>
                                    <p:anim calcmode="lin" valueType="num">
                                      <p:cBhvr>
                                        <p:cTn id="29" dur="750" fill="hold"/>
                                        <p:tgtEl>
                                          <p:spTgt spid="2">
                                            <p:txEl>
                                              <p:pRg st="3" end="3"/>
                                            </p:txEl>
                                          </p:spTgt>
                                        </p:tgtEl>
                                        <p:attrNameLst>
                                          <p:attrName>ppt_h</p:attrName>
                                        </p:attrNameLst>
                                      </p:cBhvr>
                                      <p:tavLst>
                                        <p:tav tm="0">
                                          <p:val>
                                            <p:fltVal val="0"/>
                                          </p:val>
                                        </p:tav>
                                        <p:tav tm="100000">
                                          <p:val>
                                            <p:strVal val="#ppt_h"/>
                                          </p:val>
                                        </p:tav>
                                      </p:tavLst>
                                    </p:anim>
                                    <p:anim calcmode="lin" valueType="num">
                                      <p:cBhvr>
                                        <p:cTn id="30" dur="75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31" dur="750"/>
                                        <p:tgtEl>
                                          <p:spTgt spid="2">
                                            <p:txEl>
                                              <p:pRg st="3" end="3"/>
                                            </p:txEl>
                                          </p:spTgt>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 calcmode="lin" valueType="num">
                                      <p:cBhvr>
                                        <p:cTn id="34" dur="750" fill="hold"/>
                                        <p:tgtEl>
                                          <p:spTgt spid="2">
                                            <p:txEl>
                                              <p:pRg st="4" end="4"/>
                                            </p:txEl>
                                          </p:spTgt>
                                        </p:tgtEl>
                                        <p:attrNameLst>
                                          <p:attrName>ppt_w</p:attrName>
                                        </p:attrNameLst>
                                      </p:cBhvr>
                                      <p:tavLst>
                                        <p:tav tm="0">
                                          <p:val>
                                            <p:fltVal val="0"/>
                                          </p:val>
                                        </p:tav>
                                        <p:tav tm="100000">
                                          <p:val>
                                            <p:strVal val="#ppt_w"/>
                                          </p:val>
                                        </p:tav>
                                      </p:tavLst>
                                    </p:anim>
                                    <p:anim calcmode="lin" valueType="num">
                                      <p:cBhvr>
                                        <p:cTn id="35" dur="750" fill="hold"/>
                                        <p:tgtEl>
                                          <p:spTgt spid="2">
                                            <p:txEl>
                                              <p:pRg st="4" end="4"/>
                                            </p:txEl>
                                          </p:spTgt>
                                        </p:tgtEl>
                                        <p:attrNameLst>
                                          <p:attrName>ppt_h</p:attrName>
                                        </p:attrNameLst>
                                      </p:cBhvr>
                                      <p:tavLst>
                                        <p:tav tm="0">
                                          <p:val>
                                            <p:fltVal val="0"/>
                                          </p:val>
                                        </p:tav>
                                        <p:tav tm="100000">
                                          <p:val>
                                            <p:strVal val="#ppt_h"/>
                                          </p:val>
                                        </p:tav>
                                      </p:tavLst>
                                    </p:anim>
                                    <p:anim calcmode="lin" valueType="num">
                                      <p:cBhvr>
                                        <p:cTn id="36" dur="75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37" dur="750"/>
                                        <p:tgtEl>
                                          <p:spTgt spid="2">
                                            <p:txEl>
                                              <p:pRg st="4" end="4"/>
                                            </p:txEl>
                                          </p:spTgt>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2">
                                            <p:txEl>
                                              <p:pRg st="5" end="5"/>
                                            </p:txEl>
                                          </p:spTgt>
                                        </p:tgtEl>
                                        <p:attrNameLst>
                                          <p:attrName>style.visibility</p:attrName>
                                        </p:attrNameLst>
                                      </p:cBhvr>
                                      <p:to>
                                        <p:strVal val="visible"/>
                                      </p:to>
                                    </p:set>
                                    <p:anim calcmode="lin" valueType="num">
                                      <p:cBhvr>
                                        <p:cTn id="40" dur="750" fill="hold"/>
                                        <p:tgtEl>
                                          <p:spTgt spid="2">
                                            <p:txEl>
                                              <p:pRg st="5" end="5"/>
                                            </p:txEl>
                                          </p:spTgt>
                                        </p:tgtEl>
                                        <p:attrNameLst>
                                          <p:attrName>ppt_w</p:attrName>
                                        </p:attrNameLst>
                                      </p:cBhvr>
                                      <p:tavLst>
                                        <p:tav tm="0">
                                          <p:val>
                                            <p:fltVal val="0"/>
                                          </p:val>
                                        </p:tav>
                                        <p:tav tm="100000">
                                          <p:val>
                                            <p:strVal val="#ppt_w"/>
                                          </p:val>
                                        </p:tav>
                                      </p:tavLst>
                                    </p:anim>
                                    <p:anim calcmode="lin" valueType="num">
                                      <p:cBhvr>
                                        <p:cTn id="41" dur="750" fill="hold"/>
                                        <p:tgtEl>
                                          <p:spTgt spid="2">
                                            <p:txEl>
                                              <p:pRg st="5" end="5"/>
                                            </p:txEl>
                                          </p:spTgt>
                                        </p:tgtEl>
                                        <p:attrNameLst>
                                          <p:attrName>ppt_h</p:attrName>
                                        </p:attrNameLst>
                                      </p:cBhvr>
                                      <p:tavLst>
                                        <p:tav tm="0">
                                          <p:val>
                                            <p:fltVal val="0"/>
                                          </p:val>
                                        </p:tav>
                                        <p:tav tm="100000">
                                          <p:val>
                                            <p:strVal val="#ppt_h"/>
                                          </p:val>
                                        </p:tav>
                                      </p:tavLst>
                                    </p:anim>
                                    <p:anim calcmode="lin" valueType="num">
                                      <p:cBhvr>
                                        <p:cTn id="42" dur="75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43" dur="750"/>
                                        <p:tgtEl>
                                          <p:spTgt spid="2">
                                            <p:txEl>
                                              <p:pRg st="5" end="5"/>
                                            </p:tx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 calcmode="lin" valueType="num">
                                      <p:cBhvr>
                                        <p:cTn id="46" dur="750" fill="hold"/>
                                        <p:tgtEl>
                                          <p:spTgt spid="2">
                                            <p:txEl>
                                              <p:pRg st="6" end="6"/>
                                            </p:txEl>
                                          </p:spTgt>
                                        </p:tgtEl>
                                        <p:attrNameLst>
                                          <p:attrName>ppt_w</p:attrName>
                                        </p:attrNameLst>
                                      </p:cBhvr>
                                      <p:tavLst>
                                        <p:tav tm="0">
                                          <p:val>
                                            <p:fltVal val="0"/>
                                          </p:val>
                                        </p:tav>
                                        <p:tav tm="100000">
                                          <p:val>
                                            <p:strVal val="#ppt_w"/>
                                          </p:val>
                                        </p:tav>
                                      </p:tavLst>
                                    </p:anim>
                                    <p:anim calcmode="lin" valueType="num">
                                      <p:cBhvr>
                                        <p:cTn id="47" dur="750" fill="hold"/>
                                        <p:tgtEl>
                                          <p:spTgt spid="2">
                                            <p:txEl>
                                              <p:pRg st="6" end="6"/>
                                            </p:txEl>
                                          </p:spTgt>
                                        </p:tgtEl>
                                        <p:attrNameLst>
                                          <p:attrName>ppt_h</p:attrName>
                                        </p:attrNameLst>
                                      </p:cBhvr>
                                      <p:tavLst>
                                        <p:tav tm="0">
                                          <p:val>
                                            <p:fltVal val="0"/>
                                          </p:val>
                                        </p:tav>
                                        <p:tav tm="100000">
                                          <p:val>
                                            <p:strVal val="#ppt_h"/>
                                          </p:val>
                                        </p:tav>
                                      </p:tavLst>
                                    </p:anim>
                                    <p:anim calcmode="lin" valueType="num">
                                      <p:cBhvr>
                                        <p:cTn id="48" dur="750" fill="hold"/>
                                        <p:tgtEl>
                                          <p:spTgt spid="2">
                                            <p:txEl>
                                              <p:pRg st="6" end="6"/>
                                            </p:txEl>
                                          </p:spTgt>
                                        </p:tgtEl>
                                        <p:attrNameLst>
                                          <p:attrName>style.rotation</p:attrName>
                                        </p:attrNameLst>
                                      </p:cBhvr>
                                      <p:tavLst>
                                        <p:tav tm="0">
                                          <p:val>
                                            <p:fltVal val="90"/>
                                          </p:val>
                                        </p:tav>
                                        <p:tav tm="100000">
                                          <p:val>
                                            <p:fltVal val="0"/>
                                          </p:val>
                                        </p:tav>
                                      </p:tavLst>
                                    </p:anim>
                                    <p:animEffect transition="in" filter="fade">
                                      <p:cBhvr>
                                        <p:cTn id="49" dur="750"/>
                                        <p:tgtEl>
                                          <p:spTgt spid="2">
                                            <p:txEl>
                                              <p:pRg st="6" end="6"/>
                                            </p:tx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 calcmode="lin" valueType="num">
                                      <p:cBhvr>
                                        <p:cTn id="52" dur="750" fill="hold"/>
                                        <p:tgtEl>
                                          <p:spTgt spid="2">
                                            <p:txEl>
                                              <p:pRg st="7" end="7"/>
                                            </p:txEl>
                                          </p:spTgt>
                                        </p:tgtEl>
                                        <p:attrNameLst>
                                          <p:attrName>ppt_w</p:attrName>
                                        </p:attrNameLst>
                                      </p:cBhvr>
                                      <p:tavLst>
                                        <p:tav tm="0">
                                          <p:val>
                                            <p:fltVal val="0"/>
                                          </p:val>
                                        </p:tav>
                                        <p:tav tm="100000">
                                          <p:val>
                                            <p:strVal val="#ppt_w"/>
                                          </p:val>
                                        </p:tav>
                                      </p:tavLst>
                                    </p:anim>
                                    <p:anim calcmode="lin" valueType="num">
                                      <p:cBhvr>
                                        <p:cTn id="53" dur="750" fill="hold"/>
                                        <p:tgtEl>
                                          <p:spTgt spid="2">
                                            <p:txEl>
                                              <p:pRg st="7" end="7"/>
                                            </p:txEl>
                                          </p:spTgt>
                                        </p:tgtEl>
                                        <p:attrNameLst>
                                          <p:attrName>ppt_h</p:attrName>
                                        </p:attrNameLst>
                                      </p:cBhvr>
                                      <p:tavLst>
                                        <p:tav tm="0">
                                          <p:val>
                                            <p:fltVal val="0"/>
                                          </p:val>
                                        </p:tav>
                                        <p:tav tm="100000">
                                          <p:val>
                                            <p:strVal val="#ppt_h"/>
                                          </p:val>
                                        </p:tav>
                                      </p:tavLst>
                                    </p:anim>
                                    <p:anim calcmode="lin" valueType="num">
                                      <p:cBhvr>
                                        <p:cTn id="54" dur="750" fill="hold"/>
                                        <p:tgtEl>
                                          <p:spTgt spid="2">
                                            <p:txEl>
                                              <p:pRg st="7" end="7"/>
                                            </p:txEl>
                                          </p:spTgt>
                                        </p:tgtEl>
                                        <p:attrNameLst>
                                          <p:attrName>style.rotation</p:attrName>
                                        </p:attrNameLst>
                                      </p:cBhvr>
                                      <p:tavLst>
                                        <p:tav tm="0">
                                          <p:val>
                                            <p:fltVal val="90"/>
                                          </p:val>
                                        </p:tav>
                                        <p:tav tm="100000">
                                          <p:val>
                                            <p:fltVal val="0"/>
                                          </p:val>
                                        </p:tav>
                                      </p:tavLst>
                                    </p:anim>
                                    <p:animEffect transition="in" filter="fade">
                                      <p:cBhvr>
                                        <p:cTn id="55" dur="750"/>
                                        <p:tgtEl>
                                          <p:spTgt spid="2">
                                            <p:txEl>
                                              <p:pRg st="7" end="7"/>
                                            </p:tx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2">
                                            <p:txEl>
                                              <p:pRg st="8" end="8"/>
                                            </p:txEl>
                                          </p:spTgt>
                                        </p:tgtEl>
                                        <p:attrNameLst>
                                          <p:attrName>style.visibility</p:attrName>
                                        </p:attrNameLst>
                                      </p:cBhvr>
                                      <p:to>
                                        <p:strVal val="visible"/>
                                      </p:to>
                                    </p:set>
                                    <p:anim calcmode="lin" valueType="num">
                                      <p:cBhvr>
                                        <p:cTn id="58" dur="750" fill="hold"/>
                                        <p:tgtEl>
                                          <p:spTgt spid="2">
                                            <p:txEl>
                                              <p:pRg st="8" end="8"/>
                                            </p:txEl>
                                          </p:spTgt>
                                        </p:tgtEl>
                                        <p:attrNameLst>
                                          <p:attrName>ppt_w</p:attrName>
                                        </p:attrNameLst>
                                      </p:cBhvr>
                                      <p:tavLst>
                                        <p:tav tm="0">
                                          <p:val>
                                            <p:fltVal val="0"/>
                                          </p:val>
                                        </p:tav>
                                        <p:tav tm="100000">
                                          <p:val>
                                            <p:strVal val="#ppt_w"/>
                                          </p:val>
                                        </p:tav>
                                      </p:tavLst>
                                    </p:anim>
                                    <p:anim calcmode="lin" valueType="num">
                                      <p:cBhvr>
                                        <p:cTn id="59" dur="750" fill="hold"/>
                                        <p:tgtEl>
                                          <p:spTgt spid="2">
                                            <p:txEl>
                                              <p:pRg st="8" end="8"/>
                                            </p:txEl>
                                          </p:spTgt>
                                        </p:tgtEl>
                                        <p:attrNameLst>
                                          <p:attrName>ppt_h</p:attrName>
                                        </p:attrNameLst>
                                      </p:cBhvr>
                                      <p:tavLst>
                                        <p:tav tm="0">
                                          <p:val>
                                            <p:fltVal val="0"/>
                                          </p:val>
                                        </p:tav>
                                        <p:tav tm="100000">
                                          <p:val>
                                            <p:strVal val="#ppt_h"/>
                                          </p:val>
                                        </p:tav>
                                      </p:tavLst>
                                    </p:anim>
                                    <p:anim calcmode="lin" valueType="num">
                                      <p:cBhvr>
                                        <p:cTn id="60" dur="750" fill="hold"/>
                                        <p:tgtEl>
                                          <p:spTgt spid="2">
                                            <p:txEl>
                                              <p:pRg st="8" end="8"/>
                                            </p:txEl>
                                          </p:spTgt>
                                        </p:tgtEl>
                                        <p:attrNameLst>
                                          <p:attrName>style.rotation</p:attrName>
                                        </p:attrNameLst>
                                      </p:cBhvr>
                                      <p:tavLst>
                                        <p:tav tm="0">
                                          <p:val>
                                            <p:fltVal val="90"/>
                                          </p:val>
                                        </p:tav>
                                        <p:tav tm="100000">
                                          <p:val>
                                            <p:fltVal val="0"/>
                                          </p:val>
                                        </p:tav>
                                      </p:tavLst>
                                    </p:anim>
                                    <p:animEffect transition="in" filter="fade">
                                      <p:cBhvr>
                                        <p:cTn id="61" dur="750"/>
                                        <p:tgtEl>
                                          <p:spTgt spid="2">
                                            <p:txEl>
                                              <p:pRg st="8" end="8"/>
                                            </p:tx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2">
                                            <p:txEl>
                                              <p:pRg st="9" end="9"/>
                                            </p:txEl>
                                          </p:spTgt>
                                        </p:tgtEl>
                                        <p:attrNameLst>
                                          <p:attrName>style.visibility</p:attrName>
                                        </p:attrNameLst>
                                      </p:cBhvr>
                                      <p:to>
                                        <p:strVal val="visible"/>
                                      </p:to>
                                    </p:set>
                                    <p:anim calcmode="lin" valueType="num">
                                      <p:cBhvr>
                                        <p:cTn id="64" dur="750" fill="hold"/>
                                        <p:tgtEl>
                                          <p:spTgt spid="2">
                                            <p:txEl>
                                              <p:pRg st="9" end="9"/>
                                            </p:txEl>
                                          </p:spTgt>
                                        </p:tgtEl>
                                        <p:attrNameLst>
                                          <p:attrName>ppt_w</p:attrName>
                                        </p:attrNameLst>
                                      </p:cBhvr>
                                      <p:tavLst>
                                        <p:tav tm="0">
                                          <p:val>
                                            <p:fltVal val="0"/>
                                          </p:val>
                                        </p:tav>
                                        <p:tav tm="100000">
                                          <p:val>
                                            <p:strVal val="#ppt_w"/>
                                          </p:val>
                                        </p:tav>
                                      </p:tavLst>
                                    </p:anim>
                                    <p:anim calcmode="lin" valueType="num">
                                      <p:cBhvr>
                                        <p:cTn id="65" dur="750" fill="hold"/>
                                        <p:tgtEl>
                                          <p:spTgt spid="2">
                                            <p:txEl>
                                              <p:pRg st="9" end="9"/>
                                            </p:txEl>
                                          </p:spTgt>
                                        </p:tgtEl>
                                        <p:attrNameLst>
                                          <p:attrName>ppt_h</p:attrName>
                                        </p:attrNameLst>
                                      </p:cBhvr>
                                      <p:tavLst>
                                        <p:tav tm="0">
                                          <p:val>
                                            <p:fltVal val="0"/>
                                          </p:val>
                                        </p:tav>
                                        <p:tav tm="100000">
                                          <p:val>
                                            <p:strVal val="#ppt_h"/>
                                          </p:val>
                                        </p:tav>
                                      </p:tavLst>
                                    </p:anim>
                                    <p:anim calcmode="lin" valueType="num">
                                      <p:cBhvr>
                                        <p:cTn id="66" dur="750" fill="hold"/>
                                        <p:tgtEl>
                                          <p:spTgt spid="2">
                                            <p:txEl>
                                              <p:pRg st="9" end="9"/>
                                            </p:txEl>
                                          </p:spTgt>
                                        </p:tgtEl>
                                        <p:attrNameLst>
                                          <p:attrName>style.rotation</p:attrName>
                                        </p:attrNameLst>
                                      </p:cBhvr>
                                      <p:tavLst>
                                        <p:tav tm="0">
                                          <p:val>
                                            <p:fltVal val="90"/>
                                          </p:val>
                                        </p:tav>
                                        <p:tav tm="100000">
                                          <p:val>
                                            <p:fltVal val="0"/>
                                          </p:val>
                                        </p:tav>
                                      </p:tavLst>
                                    </p:anim>
                                    <p:animEffect transition="in" filter="fade">
                                      <p:cBhvr>
                                        <p:cTn id="67" dur="750"/>
                                        <p:tgtEl>
                                          <p:spTgt spid="2">
                                            <p:txEl>
                                              <p:pRg st="9" end="9"/>
                                            </p:txEl>
                                          </p:spTgt>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2">
                                            <p:txEl>
                                              <p:pRg st="10" end="10"/>
                                            </p:txEl>
                                          </p:spTgt>
                                        </p:tgtEl>
                                        <p:attrNameLst>
                                          <p:attrName>style.visibility</p:attrName>
                                        </p:attrNameLst>
                                      </p:cBhvr>
                                      <p:to>
                                        <p:strVal val="visible"/>
                                      </p:to>
                                    </p:set>
                                    <p:anim calcmode="lin" valueType="num">
                                      <p:cBhvr>
                                        <p:cTn id="70" dur="750" fill="hold"/>
                                        <p:tgtEl>
                                          <p:spTgt spid="2">
                                            <p:txEl>
                                              <p:pRg st="10" end="10"/>
                                            </p:txEl>
                                          </p:spTgt>
                                        </p:tgtEl>
                                        <p:attrNameLst>
                                          <p:attrName>ppt_w</p:attrName>
                                        </p:attrNameLst>
                                      </p:cBhvr>
                                      <p:tavLst>
                                        <p:tav tm="0">
                                          <p:val>
                                            <p:fltVal val="0"/>
                                          </p:val>
                                        </p:tav>
                                        <p:tav tm="100000">
                                          <p:val>
                                            <p:strVal val="#ppt_w"/>
                                          </p:val>
                                        </p:tav>
                                      </p:tavLst>
                                    </p:anim>
                                    <p:anim calcmode="lin" valueType="num">
                                      <p:cBhvr>
                                        <p:cTn id="71" dur="750" fill="hold"/>
                                        <p:tgtEl>
                                          <p:spTgt spid="2">
                                            <p:txEl>
                                              <p:pRg st="10" end="10"/>
                                            </p:txEl>
                                          </p:spTgt>
                                        </p:tgtEl>
                                        <p:attrNameLst>
                                          <p:attrName>ppt_h</p:attrName>
                                        </p:attrNameLst>
                                      </p:cBhvr>
                                      <p:tavLst>
                                        <p:tav tm="0">
                                          <p:val>
                                            <p:fltVal val="0"/>
                                          </p:val>
                                        </p:tav>
                                        <p:tav tm="100000">
                                          <p:val>
                                            <p:strVal val="#ppt_h"/>
                                          </p:val>
                                        </p:tav>
                                      </p:tavLst>
                                    </p:anim>
                                    <p:anim calcmode="lin" valueType="num">
                                      <p:cBhvr>
                                        <p:cTn id="72" dur="750" fill="hold"/>
                                        <p:tgtEl>
                                          <p:spTgt spid="2">
                                            <p:txEl>
                                              <p:pRg st="10" end="10"/>
                                            </p:txEl>
                                          </p:spTgt>
                                        </p:tgtEl>
                                        <p:attrNameLst>
                                          <p:attrName>style.rotation</p:attrName>
                                        </p:attrNameLst>
                                      </p:cBhvr>
                                      <p:tavLst>
                                        <p:tav tm="0">
                                          <p:val>
                                            <p:fltVal val="90"/>
                                          </p:val>
                                        </p:tav>
                                        <p:tav tm="100000">
                                          <p:val>
                                            <p:fltVal val="0"/>
                                          </p:val>
                                        </p:tav>
                                      </p:tavLst>
                                    </p:anim>
                                    <p:animEffect transition="in" filter="fade">
                                      <p:cBhvr>
                                        <p:cTn id="73" dur="750"/>
                                        <p:tgtEl>
                                          <p:spTgt spid="2">
                                            <p:txEl>
                                              <p:pRg st="10" end="10"/>
                                            </p:txEl>
                                          </p:spTgt>
                                        </p:tgtEl>
                                      </p:cBhvr>
                                    </p:animEffect>
                                  </p:childTnLst>
                                </p:cTn>
                              </p:par>
                              <p:par>
                                <p:cTn id="74" presetID="31" presetClass="entr" presetSubtype="0" fill="hold" grpId="0" nodeType="withEffect">
                                  <p:stCondLst>
                                    <p:cond delay="0"/>
                                  </p:stCondLst>
                                  <p:childTnLst>
                                    <p:set>
                                      <p:cBhvr>
                                        <p:cTn id="75" dur="1" fill="hold">
                                          <p:stCondLst>
                                            <p:cond delay="0"/>
                                          </p:stCondLst>
                                        </p:cTn>
                                        <p:tgtEl>
                                          <p:spTgt spid="2">
                                            <p:txEl>
                                              <p:pRg st="11" end="11"/>
                                            </p:txEl>
                                          </p:spTgt>
                                        </p:tgtEl>
                                        <p:attrNameLst>
                                          <p:attrName>style.visibility</p:attrName>
                                        </p:attrNameLst>
                                      </p:cBhvr>
                                      <p:to>
                                        <p:strVal val="visible"/>
                                      </p:to>
                                    </p:set>
                                    <p:anim calcmode="lin" valueType="num">
                                      <p:cBhvr>
                                        <p:cTn id="76" dur="750" fill="hold"/>
                                        <p:tgtEl>
                                          <p:spTgt spid="2">
                                            <p:txEl>
                                              <p:pRg st="11" end="11"/>
                                            </p:txEl>
                                          </p:spTgt>
                                        </p:tgtEl>
                                        <p:attrNameLst>
                                          <p:attrName>ppt_w</p:attrName>
                                        </p:attrNameLst>
                                      </p:cBhvr>
                                      <p:tavLst>
                                        <p:tav tm="0">
                                          <p:val>
                                            <p:fltVal val="0"/>
                                          </p:val>
                                        </p:tav>
                                        <p:tav tm="100000">
                                          <p:val>
                                            <p:strVal val="#ppt_w"/>
                                          </p:val>
                                        </p:tav>
                                      </p:tavLst>
                                    </p:anim>
                                    <p:anim calcmode="lin" valueType="num">
                                      <p:cBhvr>
                                        <p:cTn id="77" dur="750" fill="hold"/>
                                        <p:tgtEl>
                                          <p:spTgt spid="2">
                                            <p:txEl>
                                              <p:pRg st="11" end="11"/>
                                            </p:txEl>
                                          </p:spTgt>
                                        </p:tgtEl>
                                        <p:attrNameLst>
                                          <p:attrName>ppt_h</p:attrName>
                                        </p:attrNameLst>
                                      </p:cBhvr>
                                      <p:tavLst>
                                        <p:tav tm="0">
                                          <p:val>
                                            <p:fltVal val="0"/>
                                          </p:val>
                                        </p:tav>
                                        <p:tav tm="100000">
                                          <p:val>
                                            <p:strVal val="#ppt_h"/>
                                          </p:val>
                                        </p:tav>
                                      </p:tavLst>
                                    </p:anim>
                                    <p:anim calcmode="lin" valueType="num">
                                      <p:cBhvr>
                                        <p:cTn id="78" dur="750" fill="hold"/>
                                        <p:tgtEl>
                                          <p:spTgt spid="2">
                                            <p:txEl>
                                              <p:pRg st="11" end="11"/>
                                            </p:txEl>
                                          </p:spTgt>
                                        </p:tgtEl>
                                        <p:attrNameLst>
                                          <p:attrName>style.rotation</p:attrName>
                                        </p:attrNameLst>
                                      </p:cBhvr>
                                      <p:tavLst>
                                        <p:tav tm="0">
                                          <p:val>
                                            <p:fltVal val="90"/>
                                          </p:val>
                                        </p:tav>
                                        <p:tav tm="100000">
                                          <p:val>
                                            <p:fltVal val="0"/>
                                          </p:val>
                                        </p:tav>
                                      </p:tavLst>
                                    </p:anim>
                                    <p:animEffect transition="in" filter="fade">
                                      <p:cBhvr>
                                        <p:cTn id="79" dur="750"/>
                                        <p:tgtEl>
                                          <p:spTgt spid="2">
                                            <p:txEl>
                                              <p:pRg st="11" end="11"/>
                                            </p:txEl>
                                          </p:spTgt>
                                        </p:tgtEl>
                                      </p:cBhvr>
                                    </p:animEffect>
                                  </p:childTnLst>
                                </p:cTn>
                              </p:par>
                            </p:childTnLst>
                          </p:cTn>
                        </p:par>
                        <p:par>
                          <p:cTn id="80" fill="hold">
                            <p:stCondLst>
                              <p:cond delay="750"/>
                            </p:stCondLst>
                            <p:childTnLst>
                              <p:par>
                                <p:cTn id="81" presetID="45" presetClass="entr" presetSubtype="0" fill="hold" grpId="0" nodeType="afterEffect">
                                  <p:stCondLst>
                                    <p:cond delay="0"/>
                                  </p:stCondLst>
                                  <p:childTnLst>
                                    <p:set>
                                      <p:cBhvr>
                                        <p:cTn id="82" dur="1" fill="hold">
                                          <p:stCondLst>
                                            <p:cond delay="0"/>
                                          </p:stCondLst>
                                        </p:cTn>
                                        <p:tgtEl>
                                          <p:spTgt spid="3">
                                            <p:txEl>
                                              <p:pRg st="0" end="0"/>
                                            </p:txEl>
                                          </p:spTgt>
                                        </p:tgtEl>
                                        <p:attrNameLst>
                                          <p:attrName>style.visibility</p:attrName>
                                        </p:attrNameLst>
                                      </p:cBhvr>
                                      <p:to>
                                        <p:strVal val="visible"/>
                                      </p:to>
                                    </p:set>
                                    <p:animEffect transition="in" filter="fade">
                                      <p:cBhvr>
                                        <p:cTn id="83" dur="2000"/>
                                        <p:tgtEl>
                                          <p:spTgt spid="3">
                                            <p:txEl>
                                              <p:pRg st="0" end="0"/>
                                            </p:txEl>
                                          </p:spTgt>
                                        </p:tgtEl>
                                      </p:cBhvr>
                                    </p:animEffect>
                                    <p:anim calcmode="lin" valueType="num">
                                      <p:cBhvr>
                                        <p:cTn id="84"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85" dur="2000" fill="hold"/>
                                        <p:tgtEl>
                                          <p:spTgt spid="3">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0" nodeType="withEffect">
                                  <p:stCondLst>
                                    <p:cond delay="0"/>
                                  </p:stCondLst>
                                  <p:childTnLst>
                                    <p:set>
                                      <p:cBhvr>
                                        <p:cTn id="87" dur="1" fill="hold">
                                          <p:stCondLst>
                                            <p:cond delay="0"/>
                                          </p:stCondLst>
                                        </p:cTn>
                                        <p:tgtEl>
                                          <p:spTgt spid="3">
                                            <p:txEl>
                                              <p:pRg st="1" end="1"/>
                                            </p:txEl>
                                          </p:spTgt>
                                        </p:tgtEl>
                                        <p:attrNameLst>
                                          <p:attrName>style.visibility</p:attrName>
                                        </p:attrNameLst>
                                      </p:cBhvr>
                                      <p:to>
                                        <p:strVal val="visible"/>
                                      </p:to>
                                    </p:set>
                                    <p:animEffect transition="in" filter="fade">
                                      <p:cBhvr>
                                        <p:cTn id="88" dur="2000"/>
                                        <p:tgtEl>
                                          <p:spTgt spid="3">
                                            <p:txEl>
                                              <p:pRg st="1" end="1"/>
                                            </p:txEl>
                                          </p:spTgt>
                                        </p:tgtEl>
                                      </p:cBhvr>
                                    </p:animEffect>
                                    <p:anim calcmode="lin" valueType="num">
                                      <p:cBhvr>
                                        <p:cTn id="89"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90" dur="2000" fill="hold"/>
                                        <p:tgtEl>
                                          <p:spTgt spid="3">
                                            <p:txEl>
                                              <p:pRg st="1" end="1"/>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0" nodeType="withEffect">
                                  <p:stCondLst>
                                    <p:cond delay="0"/>
                                  </p:stCondLst>
                                  <p:childTnLst>
                                    <p:set>
                                      <p:cBhvr>
                                        <p:cTn id="92" dur="1" fill="hold">
                                          <p:stCondLst>
                                            <p:cond delay="0"/>
                                          </p:stCondLst>
                                        </p:cTn>
                                        <p:tgtEl>
                                          <p:spTgt spid="3">
                                            <p:txEl>
                                              <p:pRg st="2" end="2"/>
                                            </p:txEl>
                                          </p:spTgt>
                                        </p:tgtEl>
                                        <p:attrNameLst>
                                          <p:attrName>style.visibility</p:attrName>
                                        </p:attrNameLst>
                                      </p:cBhvr>
                                      <p:to>
                                        <p:strVal val="visible"/>
                                      </p:to>
                                    </p:set>
                                    <p:animEffect transition="in" filter="fade">
                                      <p:cBhvr>
                                        <p:cTn id="93" dur="2000"/>
                                        <p:tgtEl>
                                          <p:spTgt spid="3">
                                            <p:txEl>
                                              <p:pRg st="2" end="2"/>
                                            </p:txEl>
                                          </p:spTgt>
                                        </p:tgtEl>
                                      </p:cBhvr>
                                    </p:animEffect>
                                    <p:anim calcmode="lin" valueType="num">
                                      <p:cBhvr>
                                        <p:cTn id="94"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95"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6" fill="hold" display="0">
                  <p:stCondLst>
                    <p:cond delay="indefinite"/>
                  </p:stCondLst>
                  <p:endCondLst>
                    <p:cond evt="onStopAudio" delay="0">
                      <p:tgtEl>
                        <p:sldTgt/>
                      </p:tgtEl>
                    </p:cond>
                  </p:endCondLst>
                </p:cTn>
                <p:tgtEl>
                  <p:spTgt spid="5"/>
                </p:tgtEl>
              </p:cMediaNode>
            </p:audio>
          </p:childTnLst>
        </p:cTn>
      </p:par>
    </p:tnLst>
    <p:bldLst>
      <p:bldP spid="2" grpId="0" uiExpand="1" build="p"/>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E70CBC-93D6-2642-86D3-7C7E15CC4C98}"/>
              </a:ext>
            </a:extLst>
          </p:cNvPr>
          <p:cNvSpPr>
            <a:spLocks noGrp="1"/>
          </p:cNvSpPr>
          <p:nvPr>
            <p:ph idx="1"/>
          </p:nvPr>
        </p:nvSpPr>
        <p:spPr>
          <a:xfrm>
            <a:off x="345558" y="1183005"/>
            <a:ext cx="5289698" cy="4351338"/>
          </a:xfrm>
        </p:spPr>
        <p:txBody>
          <a:bodyPr>
            <a:normAutofit fontScale="92500" lnSpcReduction="20000"/>
          </a:bodyPr>
          <a:lstStyle/>
          <a:p>
            <a:r>
              <a:rPr lang="en-US" dirty="0"/>
              <a:t>A quick look at some summary statistics here shows that the mean for each main power attribute and the overall score variable. </a:t>
            </a:r>
          </a:p>
          <a:p>
            <a:r>
              <a:rPr lang="en-US" dirty="0"/>
              <a:t>Overall score was 14.56</a:t>
            </a:r>
          </a:p>
          <a:p>
            <a:r>
              <a:rPr lang="en-US" dirty="0"/>
              <a:t>Intelligence was 82.42</a:t>
            </a:r>
          </a:p>
          <a:p>
            <a:r>
              <a:rPr lang="en-US" dirty="0"/>
              <a:t>Strength was 41.15</a:t>
            </a:r>
          </a:p>
          <a:p>
            <a:r>
              <a:rPr lang="en-US" dirty="0"/>
              <a:t>Speed was 48.3</a:t>
            </a:r>
          </a:p>
          <a:p>
            <a:r>
              <a:rPr lang="en-US" dirty="0"/>
              <a:t>Durability was 58.67</a:t>
            </a:r>
          </a:p>
          <a:p>
            <a:r>
              <a:rPr lang="en-US" dirty="0"/>
              <a:t>Power was 69.89</a:t>
            </a:r>
          </a:p>
          <a:p>
            <a:r>
              <a:rPr lang="en-US" dirty="0"/>
              <a:t>Combat was 71.19</a:t>
            </a:r>
          </a:p>
          <a:p>
            <a:pPr marL="0" indent="0">
              <a:buNone/>
            </a:pPr>
            <a:endParaRPr lang="en-US" dirty="0"/>
          </a:p>
        </p:txBody>
      </p:sp>
      <p:sp>
        <p:nvSpPr>
          <p:cNvPr id="4" name="Title 3">
            <a:extLst>
              <a:ext uri="{FF2B5EF4-FFF2-40B4-BE49-F238E27FC236}">
                <a16:creationId xmlns:a16="http://schemas.microsoft.com/office/drawing/2014/main" id="{00437C11-6768-904C-A229-0336E009B7EF}"/>
              </a:ext>
            </a:extLst>
          </p:cNvPr>
          <p:cNvSpPr>
            <a:spLocks noGrp="1"/>
          </p:cNvSpPr>
          <p:nvPr>
            <p:ph type="title"/>
          </p:nvPr>
        </p:nvSpPr>
        <p:spPr/>
        <p:txBody>
          <a:bodyPr>
            <a:normAutofit fontScale="90000"/>
          </a:bodyPr>
          <a:lstStyle/>
          <a:p>
            <a:r>
              <a:rPr lang="en-US" dirty="0"/>
              <a:t>Summary Statistics</a:t>
            </a:r>
          </a:p>
        </p:txBody>
      </p:sp>
      <p:pic>
        <p:nvPicPr>
          <p:cNvPr id="16" name="Picture 15">
            <a:extLst>
              <a:ext uri="{FF2B5EF4-FFF2-40B4-BE49-F238E27FC236}">
                <a16:creationId xmlns:a16="http://schemas.microsoft.com/office/drawing/2014/main" id="{366A8F02-C008-6144-B8D8-E0898C24B22F}"/>
              </a:ext>
            </a:extLst>
          </p:cNvPr>
          <p:cNvPicPr>
            <a:picLocks noChangeAspect="1"/>
          </p:cNvPicPr>
          <p:nvPr/>
        </p:nvPicPr>
        <p:blipFill>
          <a:blip r:embed="rId5"/>
          <a:stretch>
            <a:fillRect/>
          </a:stretch>
        </p:blipFill>
        <p:spPr>
          <a:xfrm>
            <a:off x="7043399" y="4751232"/>
            <a:ext cx="3253634" cy="2106768"/>
          </a:xfrm>
          <a:prstGeom prst="rect">
            <a:avLst/>
          </a:prstGeom>
        </p:spPr>
      </p:pic>
      <p:pic>
        <p:nvPicPr>
          <p:cNvPr id="24" name="Picture 23">
            <a:extLst>
              <a:ext uri="{FF2B5EF4-FFF2-40B4-BE49-F238E27FC236}">
                <a16:creationId xmlns:a16="http://schemas.microsoft.com/office/drawing/2014/main" id="{2E6ECB04-93B6-EA40-989A-6519FE075E72}"/>
              </a:ext>
            </a:extLst>
          </p:cNvPr>
          <p:cNvPicPr>
            <a:picLocks noChangeAspect="1"/>
          </p:cNvPicPr>
          <p:nvPr/>
        </p:nvPicPr>
        <p:blipFill>
          <a:blip r:embed="rId6"/>
          <a:stretch>
            <a:fillRect/>
          </a:stretch>
        </p:blipFill>
        <p:spPr>
          <a:xfrm>
            <a:off x="8320935" y="2612123"/>
            <a:ext cx="3637801" cy="2139109"/>
          </a:xfrm>
          <a:prstGeom prst="rect">
            <a:avLst/>
          </a:prstGeom>
        </p:spPr>
      </p:pic>
      <p:pic>
        <p:nvPicPr>
          <p:cNvPr id="28" name="Picture 27">
            <a:extLst>
              <a:ext uri="{FF2B5EF4-FFF2-40B4-BE49-F238E27FC236}">
                <a16:creationId xmlns:a16="http://schemas.microsoft.com/office/drawing/2014/main" id="{5DCBCFDB-4A05-A34E-94D0-874B732010F6}"/>
              </a:ext>
            </a:extLst>
          </p:cNvPr>
          <p:cNvPicPr>
            <a:picLocks noChangeAspect="1"/>
          </p:cNvPicPr>
          <p:nvPr/>
        </p:nvPicPr>
        <p:blipFill>
          <a:blip r:embed="rId7"/>
          <a:stretch>
            <a:fillRect/>
          </a:stretch>
        </p:blipFill>
        <p:spPr>
          <a:xfrm>
            <a:off x="6088026" y="0"/>
            <a:ext cx="4773132" cy="2644464"/>
          </a:xfrm>
          <a:prstGeom prst="rect">
            <a:avLst/>
          </a:prstGeom>
        </p:spPr>
      </p:pic>
      <p:pic>
        <p:nvPicPr>
          <p:cNvPr id="30" name="Picture 29">
            <a:extLst>
              <a:ext uri="{FF2B5EF4-FFF2-40B4-BE49-F238E27FC236}">
                <a16:creationId xmlns:a16="http://schemas.microsoft.com/office/drawing/2014/main" id="{2F308D14-81A1-2A41-8544-E07B2FEF3CDA}"/>
              </a:ext>
            </a:extLst>
          </p:cNvPr>
          <p:cNvPicPr>
            <a:picLocks noChangeAspect="1"/>
          </p:cNvPicPr>
          <p:nvPr/>
        </p:nvPicPr>
        <p:blipFill>
          <a:blip r:embed="rId8"/>
          <a:stretch>
            <a:fillRect/>
          </a:stretch>
        </p:blipFill>
        <p:spPr>
          <a:xfrm>
            <a:off x="5220967" y="2612123"/>
            <a:ext cx="3355296" cy="2139109"/>
          </a:xfrm>
          <a:prstGeom prst="rect">
            <a:avLst/>
          </a:prstGeom>
        </p:spPr>
      </p:pic>
      <p:pic>
        <p:nvPicPr>
          <p:cNvPr id="31" name="Recorded Sound">
            <a:hlinkClick r:id="" action="ppaction://media"/>
            <a:extLst>
              <a:ext uri="{FF2B5EF4-FFF2-40B4-BE49-F238E27FC236}">
                <a16:creationId xmlns:a16="http://schemas.microsoft.com/office/drawing/2014/main" id="{C3D74962-7297-664C-85E2-0FEF3DDF0A0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110496" y="3938432"/>
            <a:ext cx="812800" cy="812800"/>
          </a:xfrm>
          <a:prstGeom prst="rect">
            <a:avLst/>
          </a:prstGeom>
        </p:spPr>
      </p:pic>
    </p:spTree>
    <p:extLst>
      <p:ext uri="{BB962C8B-B14F-4D97-AF65-F5344CB8AC3E}">
        <p14:creationId xmlns:p14="http://schemas.microsoft.com/office/powerpoint/2010/main" val="177770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94" fill="hold"/>
                                        <p:tgtEl>
                                          <p:spTgt spid="31"/>
                                        </p:tgtEl>
                                      </p:cBhvr>
                                    </p:cmd>
                                  </p:childTnLst>
                                </p:cTn>
                              </p:par>
                              <p:par>
                                <p:cTn id="7" presetID="37"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animEffect transition="in" filter="fade">
                                      <p:cBhvr>
                                        <p:cTn id="9" dur="1000"/>
                                        <p:tgtEl>
                                          <p:spTgt spid="2">
                                            <p:txEl>
                                              <p:pRg st="0" end="0"/>
                                            </p:txEl>
                                          </p:spTgt>
                                        </p:tgtEl>
                                      </p:cBhvr>
                                    </p:animEffect>
                                    <p:anim calcmode="lin" valueType="num">
                                      <p:cBhvr>
                                        <p:cTn id="10"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1" dur="900" decel="100000" fill="hold"/>
                                        <p:tgtEl>
                                          <p:spTgt spid="2">
                                            <p:txEl>
                                              <p:pRg st="0" end="0"/>
                                            </p:txEl>
                                          </p:spTgt>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2">
                                            <p:txEl>
                                              <p:pRg st="0" end="0"/>
                                            </p:txEl>
                                          </p:spTgt>
                                        </p:tgtEl>
                                        <p:attrNameLst>
                                          <p:attrName>ppt_y</p:attrName>
                                        </p:attrNameLst>
                                      </p:cBhvr>
                                      <p:tavLst>
                                        <p:tav tm="0">
                                          <p:val>
                                            <p:strVal val="#ppt_y-.03"/>
                                          </p:val>
                                        </p:tav>
                                        <p:tav tm="100000">
                                          <p:val>
                                            <p:strVal val="#ppt_y"/>
                                          </p:val>
                                        </p:tav>
                                      </p:tavLst>
                                    </p:anim>
                                  </p:childTnLst>
                                </p:cTn>
                              </p:par>
                              <p:par>
                                <p:cTn id="13" presetID="37"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1000"/>
                                        <p:tgtEl>
                                          <p:spTgt spid="2">
                                            <p:txEl>
                                              <p:pRg st="1" end="1"/>
                                            </p:txEl>
                                          </p:spTgt>
                                        </p:tgtEl>
                                      </p:cBhvr>
                                    </p:animEffect>
                                    <p:anim calcmode="lin" valueType="num">
                                      <p:cBhvr>
                                        <p:cTn id="16"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
                                            <p:txEl>
                                              <p:pRg st="1" end="1"/>
                                            </p:txEl>
                                          </p:spTgt>
                                        </p:tgtEl>
                                        <p:attrNameLst>
                                          <p:attrName>ppt_y</p:attrName>
                                        </p:attrNameLst>
                                      </p:cBhvr>
                                      <p:tavLst>
                                        <p:tav tm="0">
                                          <p:val>
                                            <p:strVal val="#ppt_y-.03"/>
                                          </p:val>
                                        </p:tav>
                                        <p:tav tm="100000">
                                          <p:val>
                                            <p:strVal val="#ppt_y"/>
                                          </p:val>
                                        </p:tav>
                                      </p:tavLst>
                                    </p:anim>
                                  </p:childTnLst>
                                </p:cTn>
                              </p:par>
                              <p:par>
                                <p:cTn id="19" presetID="37" presetClass="entr" presetSubtype="0" fill="hold" grpId="0"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2">
                                            <p:txEl>
                                              <p:pRg st="2" end="2"/>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
                                            <p:txEl>
                                              <p:pRg st="2" end="2"/>
                                            </p:txEl>
                                          </p:spTgt>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2">
                                            <p:txEl>
                                              <p:pRg st="3" end="3"/>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
                                            <p:txEl>
                                              <p:pRg st="3" end="3"/>
                                            </p:txEl>
                                          </p:spTgt>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1000"/>
                                        <p:tgtEl>
                                          <p:spTgt spid="2">
                                            <p:txEl>
                                              <p:pRg st="4" end="4"/>
                                            </p:txEl>
                                          </p:spTgt>
                                        </p:tgtEl>
                                      </p:cBhvr>
                                    </p:animEffect>
                                    <p:anim calcmode="lin" valueType="num">
                                      <p:cBhvr>
                                        <p:cTn id="34"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2">
                                            <p:txEl>
                                              <p:pRg st="4" end="4"/>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
                                            <p:txEl>
                                              <p:pRg st="4" end="4"/>
                                            </p:txEl>
                                          </p:spTgt>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1000"/>
                                        <p:tgtEl>
                                          <p:spTgt spid="2">
                                            <p:txEl>
                                              <p:pRg st="5" end="5"/>
                                            </p:txEl>
                                          </p:spTgt>
                                        </p:tgtEl>
                                      </p:cBhvr>
                                    </p:animEffect>
                                    <p:anim calcmode="lin" valueType="num">
                                      <p:cBhvr>
                                        <p:cTn id="4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2">
                                            <p:txEl>
                                              <p:pRg st="5" end="5"/>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
                                            <p:txEl>
                                              <p:pRg st="5" end="5"/>
                                            </p:txEl>
                                          </p:spTgt>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2">
                                            <p:txEl>
                                              <p:pRg st="6" end="6"/>
                                            </p:txEl>
                                          </p:spTgt>
                                        </p:tgtEl>
                                        <p:attrNameLst>
                                          <p:attrName>style.visibility</p:attrName>
                                        </p:attrNameLst>
                                      </p:cBhvr>
                                      <p:to>
                                        <p:strVal val="visible"/>
                                      </p:to>
                                    </p:set>
                                    <p:animEffect transition="in" filter="fade">
                                      <p:cBhvr>
                                        <p:cTn id="45" dur="1000"/>
                                        <p:tgtEl>
                                          <p:spTgt spid="2">
                                            <p:txEl>
                                              <p:pRg st="6" end="6"/>
                                            </p:txEl>
                                          </p:spTgt>
                                        </p:tgtEl>
                                      </p:cBhvr>
                                    </p:animEffect>
                                    <p:anim calcmode="lin" valueType="num">
                                      <p:cBhvr>
                                        <p:cTn id="4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7" dur="900" decel="100000" fill="hold"/>
                                        <p:tgtEl>
                                          <p:spTgt spid="2">
                                            <p:txEl>
                                              <p:pRg st="6" end="6"/>
                                            </p:txEl>
                                          </p:spTgt>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
                                            <p:txEl>
                                              <p:pRg st="6" end="6"/>
                                            </p:txEl>
                                          </p:spTgt>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0"/>
                                  </p:stCondLst>
                                  <p:childTnLst>
                                    <p:set>
                                      <p:cBhvr>
                                        <p:cTn id="50" dur="1" fill="hold">
                                          <p:stCondLst>
                                            <p:cond delay="0"/>
                                          </p:stCondLst>
                                        </p:cTn>
                                        <p:tgtEl>
                                          <p:spTgt spid="2">
                                            <p:txEl>
                                              <p:pRg st="7" end="7"/>
                                            </p:txEl>
                                          </p:spTgt>
                                        </p:tgtEl>
                                        <p:attrNameLst>
                                          <p:attrName>style.visibility</p:attrName>
                                        </p:attrNameLst>
                                      </p:cBhvr>
                                      <p:to>
                                        <p:strVal val="visible"/>
                                      </p:to>
                                    </p:set>
                                    <p:animEffect transition="in" filter="fade">
                                      <p:cBhvr>
                                        <p:cTn id="51" dur="1000"/>
                                        <p:tgtEl>
                                          <p:spTgt spid="2">
                                            <p:txEl>
                                              <p:pRg st="7" end="7"/>
                                            </p:txEl>
                                          </p:spTgt>
                                        </p:tgtEl>
                                      </p:cBhvr>
                                    </p:animEffect>
                                    <p:anim calcmode="lin" valueType="num">
                                      <p:cBhvr>
                                        <p:cTn id="52"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3" dur="900" decel="100000" fill="hold"/>
                                        <p:tgtEl>
                                          <p:spTgt spid="2">
                                            <p:txEl>
                                              <p:pRg st="7" end="7"/>
                                            </p:txEl>
                                          </p:spTgt>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2">
                                            <p:txEl>
                                              <p:pRg st="7" end="7"/>
                                            </p:txEl>
                                          </p:spTgt>
                                        </p:tgtEl>
                                        <p:attrNameLst>
                                          <p:attrName>ppt_y</p:attrName>
                                        </p:attrNameLst>
                                      </p:cBhvr>
                                      <p:tavLst>
                                        <p:tav tm="0">
                                          <p:val>
                                            <p:strVal val="#ppt_y-.03"/>
                                          </p:val>
                                        </p:tav>
                                        <p:tav tm="100000">
                                          <p:val>
                                            <p:strVal val="#ppt_y"/>
                                          </p:val>
                                        </p:tav>
                                      </p:tavLst>
                                    </p:anim>
                                  </p:childTnLst>
                                </p:cTn>
                              </p:par>
                            </p:childTnLst>
                          </p:cTn>
                        </p:par>
                        <p:par>
                          <p:cTn id="55" fill="hold">
                            <p:stCondLst>
                              <p:cond delay="1000"/>
                            </p:stCondLst>
                            <p:childTnLst>
                              <p:par>
                                <p:cTn id="56" presetID="1" presetClass="entr" presetSubtype="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par>
                          <p:cTn id="58" fill="hold">
                            <p:stCondLst>
                              <p:cond delay="1000"/>
                            </p:stCondLst>
                            <p:childTnLst>
                              <p:par>
                                <p:cTn id="59" presetID="3" presetClass="entr" presetSubtype="1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linds(horizontal)">
                                      <p:cBhvr>
                                        <p:cTn id="61" dur="500"/>
                                        <p:tgtEl>
                                          <p:spTgt spid="24"/>
                                        </p:tgtEl>
                                      </p:cBhvr>
                                    </p:animEffect>
                                  </p:childTnLst>
                                </p:cTn>
                              </p:par>
                            </p:childTnLst>
                          </p:cTn>
                        </p:par>
                        <p:par>
                          <p:cTn id="62" fill="hold">
                            <p:stCondLst>
                              <p:cond delay="1500"/>
                            </p:stCondLst>
                            <p:childTnLst>
                              <p:par>
                                <p:cTn id="63" presetID="16" presetClass="entr" presetSubtype="21"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barn(inVertical)">
                                      <p:cBhvr>
                                        <p:cTn id="65" dur="500"/>
                                        <p:tgtEl>
                                          <p:spTgt spid="16"/>
                                        </p:tgtEl>
                                      </p:cBhvr>
                                    </p:animEffect>
                                  </p:childTnLst>
                                </p:cTn>
                              </p:par>
                              <p:par>
                                <p:cTn id="66" presetID="1"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8" fill="hold" display="0">
                  <p:stCondLst>
                    <p:cond delay="indefinite"/>
                  </p:stCondLst>
                  <p:endCondLst>
                    <p:cond evt="onStopAudio" delay="0">
                      <p:tgtEl>
                        <p:sldTgt/>
                      </p:tgtEl>
                    </p:cond>
                  </p:endCondLst>
                </p:cTn>
                <p:tgtEl>
                  <p:spTgt spid="31"/>
                </p:tgtEl>
              </p:cMediaNode>
            </p:audio>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E3C61F-939E-574C-8F03-6E00ED2608AA}"/>
              </a:ext>
            </a:extLst>
          </p:cNvPr>
          <p:cNvSpPr>
            <a:spLocks noGrp="1"/>
          </p:cNvSpPr>
          <p:nvPr>
            <p:ph idx="1"/>
          </p:nvPr>
        </p:nvSpPr>
        <p:spPr>
          <a:xfrm>
            <a:off x="256539" y="1134962"/>
            <a:ext cx="5289698" cy="4750272"/>
          </a:xfrm>
        </p:spPr>
        <p:txBody>
          <a:bodyPr>
            <a:normAutofit fontScale="62500" lnSpcReduction="20000"/>
          </a:bodyPr>
          <a:lstStyle/>
          <a:p>
            <a:r>
              <a:rPr lang="en-US" dirty="0"/>
              <a:t>From the NLP process I was able to take a good amount of returned results and compare that to the variables in my data set. From the 81 variables I was able to filter my data set, and use the results to set up the decision tree model. This will allowed me to look at the power attributes against some characteristic variables.</a:t>
            </a:r>
          </a:p>
          <a:p>
            <a:r>
              <a:rPr lang="en-US" dirty="0"/>
              <a:t>Some of these variables were,</a:t>
            </a:r>
          </a:p>
          <a:p>
            <a:r>
              <a:rPr lang="en-US" dirty="0"/>
              <a:t>has_agility, has_stealth, has_energy_absorption, and has_superstrength</a:t>
            </a:r>
          </a:p>
          <a:p>
            <a:r>
              <a:rPr lang="en-US" dirty="0"/>
              <a:t>I set the tree up with all six attribute scores, the overall score and the created column attribute totals against the target of each characteristic variable I found from the NLP results. </a:t>
            </a:r>
          </a:p>
          <a:p>
            <a:r>
              <a:rPr lang="en-US" dirty="0"/>
              <a:t>I fund that the has energy absorption and has super strength provided the best outcome for choosing the next character to run with.  </a:t>
            </a:r>
          </a:p>
          <a:p>
            <a:r>
              <a:rPr lang="en-US" dirty="0"/>
              <a:t>Both these models set to depth of at least 4 returned accuracy of .836 or 84% and .851 or 85% respectively. </a:t>
            </a:r>
          </a:p>
        </p:txBody>
      </p:sp>
      <p:sp>
        <p:nvSpPr>
          <p:cNvPr id="4" name="Title 3">
            <a:extLst>
              <a:ext uri="{FF2B5EF4-FFF2-40B4-BE49-F238E27FC236}">
                <a16:creationId xmlns:a16="http://schemas.microsoft.com/office/drawing/2014/main" id="{3B592BDC-7643-8A44-83AC-08D07CA05A1D}"/>
              </a:ext>
            </a:extLst>
          </p:cNvPr>
          <p:cNvSpPr>
            <a:spLocks noGrp="1"/>
          </p:cNvSpPr>
          <p:nvPr>
            <p:ph type="title"/>
          </p:nvPr>
        </p:nvSpPr>
        <p:spPr/>
        <p:txBody>
          <a:bodyPr>
            <a:normAutofit fontScale="90000"/>
          </a:bodyPr>
          <a:lstStyle/>
          <a:p>
            <a:r>
              <a:rPr lang="en-US" dirty="0"/>
              <a:t>Decision Tree</a:t>
            </a:r>
          </a:p>
        </p:txBody>
      </p:sp>
      <p:pic>
        <p:nvPicPr>
          <p:cNvPr id="10" name="Picture 9">
            <a:extLst>
              <a:ext uri="{FF2B5EF4-FFF2-40B4-BE49-F238E27FC236}">
                <a16:creationId xmlns:a16="http://schemas.microsoft.com/office/drawing/2014/main" id="{E41EE07B-7B1E-5E46-A947-8357F1C2237E}"/>
              </a:ext>
            </a:extLst>
          </p:cNvPr>
          <p:cNvPicPr>
            <a:picLocks noChangeAspect="1"/>
          </p:cNvPicPr>
          <p:nvPr/>
        </p:nvPicPr>
        <p:blipFill>
          <a:blip r:embed="rId4"/>
          <a:stretch>
            <a:fillRect/>
          </a:stretch>
        </p:blipFill>
        <p:spPr>
          <a:xfrm>
            <a:off x="7974337" y="3072554"/>
            <a:ext cx="3889995" cy="3789680"/>
          </a:xfrm>
          <a:prstGeom prst="rect">
            <a:avLst/>
          </a:prstGeom>
        </p:spPr>
      </p:pic>
      <p:pic>
        <p:nvPicPr>
          <p:cNvPr id="14" name="Content Placeholder 13">
            <a:extLst>
              <a:ext uri="{FF2B5EF4-FFF2-40B4-BE49-F238E27FC236}">
                <a16:creationId xmlns:a16="http://schemas.microsoft.com/office/drawing/2014/main" id="{725A9CDF-535D-2A45-B21A-2F48944FC3B8}"/>
              </a:ext>
            </a:extLst>
          </p:cNvPr>
          <p:cNvPicPr>
            <a:picLocks noGrp="1" noChangeAspect="1"/>
          </p:cNvPicPr>
          <p:nvPr>
            <p:ph idx="10"/>
          </p:nvPr>
        </p:nvPicPr>
        <p:blipFill>
          <a:blip r:embed="rId5"/>
          <a:stretch>
            <a:fillRect/>
          </a:stretch>
        </p:blipFill>
        <p:spPr>
          <a:xfrm>
            <a:off x="5603358" y="-359886"/>
            <a:ext cx="4432300" cy="4318000"/>
          </a:xfrm>
        </p:spPr>
      </p:pic>
      <p:pic>
        <p:nvPicPr>
          <p:cNvPr id="16" name="Recorded Sound">
            <a:hlinkClick r:id="" action="ppaction://media"/>
            <a:extLst>
              <a:ext uri="{FF2B5EF4-FFF2-40B4-BE49-F238E27FC236}">
                <a16:creationId xmlns:a16="http://schemas.microsoft.com/office/drawing/2014/main" id="{F07F6F0B-E7D9-AC4F-933B-3E01EEBFE7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16445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98" fill="hold"/>
                                        <p:tgtEl>
                                          <p:spTgt spid="16"/>
                                        </p:tgtEl>
                                      </p:cBhvr>
                                    </p:cmd>
                                  </p:childTnLst>
                                </p:cTn>
                              </p:par>
                            </p:childTnLst>
                          </p:cTn>
                        </p:par>
                        <p:par>
                          <p:cTn id="7" fill="hold">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blinds(horizontal)">
                                      <p:cBhvr>
                                        <p:cTn id="10" dur="500"/>
                                        <p:tgtEl>
                                          <p:spTgt spid="2">
                                            <p:txEl>
                                              <p:pRg st="0" end="0"/>
                                            </p:txEl>
                                          </p:spTgt>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blinds(horizontal)">
                                      <p:cBhvr>
                                        <p:cTn id="14" dur="500"/>
                                        <p:tgtEl>
                                          <p:spTgt spid="2">
                                            <p:txEl>
                                              <p:pRg st="1" end="1"/>
                                            </p:txEl>
                                          </p:spTgt>
                                        </p:tgtEl>
                                      </p:cBhvr>
                                    </p:animEffect>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linds(horizontal)">
                                      <p:cBhvr>
                                        <p:cTn id="18" dur="500"/>
                                        <p:tgtEl>
                                          <p:spTgt spid="2">
                                            <p:txEl>
                                              <p:pRg st="2" end="2"/>
                                            </p:txEl>
                                          </p:spTgt>
                                        </p:tgtEl>
                                      </p:cBhvr>
                                    </p:animEffect>
                                  </p:childTnLst>
                                </p:cTn>
                              </p:par>
                            </p:childTnLst>
                          </p:cTn>
                        </p:par>
                        <p:par>
                          <p:cTn id="19" fill="hold">
                            <p:stCondLst>
                              <p:cond delay="1500"/>
                            </p:stCondLst>
                            <p:childTnLst>
                              <p:par>
                                <p:cTn id="20" presetID="3" presetClass="entr" presetSubtype="10" fill="hold" grpId="0"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par>
                          <p:cTn id="23" fill="hold">
                            <p:stCondLst>
                              <p:cond delay="2000"/>
                            </p:stCondLst>
                            <p:childTnLst>
                              <p:par>
                                <p:cTn id="24" presetID="3" presetClass="entr" presetSubtype="10" fill="hold" grpId="0" nodeType="after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blinds(horizontal)">
                                      <p:cBhvr>
                                        <p:cTn id="26" dur="500"/>
                                        <p:tgtEl>
                                          <p:spTgt spid="2">
                                            <p:txEl>
                                              <p:pRg st="4" end="4"/>
                                            </p:txEl>
                                          </p:spTgt>
                                        </p:tgtEl>
                                      </p:cBhvr>
                                    </p:animEffect>
                                  </p:childTnLst>
                                </p:cTn>
                              </p:par>
                            </p:childTnLst>
                          </p:cTn>
                        </p:par>
                        <p:par>
                          <p:cTn id="27" fill="hold">
                            <p:stCondLst>
                              <p:cond delay="2500"/>
                            </p:stCondLst>
                            <p:childTnLst>
                              <p:par>
                                <p:cTn id="28" presetID="3" presetClass="entr" presetSubtype="10" fill="hold" grpId="0" nodeType="after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blinds(horizontal)">
                                      <p:cBhvr>
                                        <p:cTn id="30" dur="500"/>
                                        <p:tgtEl>
                                          <p:spTgt spid="2">
                                            <p:txEl>
                                              <p:pRg st="5" end="5"/>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16"/>
                </p:tgtEl>
              </p:cMediaNode>
            </p:audio>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844D3-5192-F942-9514-515E48F23B0E}"/>
              </a:ext>
            </a:extLst>
          </p:cNvPr>
          <p:cNvSpPr>
            <a:spLocks noGrp="1"/>
          </p:cNvSpPr>
          <p:nvPr>
            <p:ph idx="1"/>
          </p:nvPr>
        </p:nvSpPr>
        <p:spPr>
          <a:xfrm>
            <a:off x="313660" y="1125970"/>
            <a:ext cx="5289698" cy="4926867"/>
          </a:xfrm>
        </p:spPr>
        <p:txBody>
          <a:bodyPr>
            <a:normAutofit fontScale="70000" lnSpcReduction="20000"/>
          </a:bodyPr>
          <a:lstStyle/>
          <a:p>
            <a:r>
              <a:rPr lang="en-US" dirty="0"/>
              <a:t>From the text data I was able to narrow down a list of traits that could be implemented into a decision tree.</a:t>
            </a:r>
          </a:p>
          <a:p>
            <a:r>
              <a:rPr lang="en-US" dirty="0"/>
              <a:t>The resulting tree provided a solid layout to choose a character from. The tree depending on what traits seem appealing to the company could narrow down this particular dataset to a little as 3 samples. </a:t>
            </a:r>
          </a:p>
          <a:p>
            <a:r>
              <a:rPr lang="en-US" dirty="0"/>
              <a:t>This allows me to accept my hypothesis that textual data can be useful in determining this type of problem. </a:t>
            </a:r>
          </a:p>
          <a:p>
            <a:r>
              <a:rPr lang="en-US" dirty="0"/>
              <a:t>I believe these results could be further analyzed with other models such as Support Vector Machines or random forests. </a:t>
            </a:r>
          </a:p>
          <a:p>
            <a:r>
              <a:rPr lang="en-US" dirty="0"/>
              <a:t>Plotting of the NLP vectors would have been ideal, however I was unable to finish that process. </a:t>
            </a:r>
          </a:p>
          <a:p>
            <a:r>
              <a:rPr lang="en-US" dirty="0"/>
              <a:t>Some future next steps could be to implementation of ML or DL. </a:t>
            </a:r>
          </a:p>
        </p:txBody>
      </p:sp>
      <p:pic>
        <p:nvPicPr>
          <p:cNvPr id="8" name="Content Placeholder 7">
            <a:extLst>
              <a:ext uri="{FF2B5EF4-FFF2-40B4-BE49-F238E27FC236}">
                <a16:creationId xmlns:a16="http://schemas.microsoft.com/office/drawing/2014/main" id="{31E0B162-DE75-854C-BB48-229411F0F8ED}"/>
              </a:ext>
            </a:extLst>
          </p:cNvPr>
          <p:cNvPicPr>
            <a:picLocks noGrp="1" noChangeAspect="1"/>
          </p:cNvPicPr>
          <p:nvPr>
            <p:ph idx="10"/>
          </p:nvPr>
        </p:nvPicPr>
        <p:blipFill>
          <a:blip r:embed="rId4"/>
          <a:stretch>
            <a:fillRect/>
          </a:stretch>
        </p:blipFill>
        <p:spPr>
          <a:xfrm>
            <a:off x="6116203" y="809624"/>
            <a:ext cx="5652175" cy="3277467"/>
          </a:xfrm>
        </p:spPr>
      </p:pic>
      <p:sp>
        <p:nvSpPr>
          <p:cNvPr id="4" name="Title 3">
            <a:extLst>
              <a:ext uri="{FF2B5EF4-FFF2-40B4-BE49-F238E27FC236}">
                <a16:creationId xmlns:a16="http://schemas.microsoft.com/office/drawing/2014/main" id="{F63AD25B-AD89-7C45-9828-012483C8C979}"/>
              </a:ext>
            </a:extLst>
          </p:cNvPr>
          <p:cNvSpPr>
            <a:spLocks noGrp="1"/>
          </p:cNvSpPr>
          <p:nvPr>
            <p:ph type="title"/>
          </p:nvPr>
        </p:nvSpPr>
        <p:spPr/>
        <p:txBody>
          <a:bodyPr>
            <a:normAutofit fontScale="90000"/>
          </a:bodyPr>
          <a:lstStyle/>
          <a:p>
            <a:r>
              <a:rPr lang="en-US" dirty="0"/>
              <a:t>Conclusions</a:t>
            </a:r>
          </a:p>
        </p:txBody>
      </p:sp>
      <p:pic>
        <p:nvPicPr>
          <p:cNvPr id="9" name="Recorded Sound">
            <a:hlinkClick r:id="" action="ppaction://media"/>
            <a:extLst>
              <a:ext uri="{FF2B5EF4-FFF2-40B4-BE49-F238E27FC236}">
                <a16:creationId xmlns:a16="http://schemas.microsoft.com/office/drawing/2014/main" id="{52EBAF09-7119-D743-ADFD-0822828E95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7085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10" fill="hold"/>
                                        <p:tgtEl>
                                          <p:spTgt spid="9"/>
                                        </p:tgtEl>
                                      </p:cBhvr>
                                    </p:cmd>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 calcmode="lin" valueType="num">
                                      <p:cBhvr additive="base">
                                        <p:cTn id="10"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1" dur="500"/>
                                        <p:tgtEl>
                                          <p:spTgt spid="2">
                                            <p:txEl>
                                              <p:pRg st="0" end="0"/>
                                            </p:txEl>
                                          </p:spTgt>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additive="base">
                                        <p:cTn id="14"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5" dur="500"/>
                                        <p:tgtEl>
                                          <p:spTgt spid="2">
                                            <p:txEl>
                                              <p:pRg st="1" end="1"/>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19" dur="500"/>
                                        <p:tgtEl>
                                          <p:spTgt spid="2">
                                            <p:txEl>
                                              <p:pRg st="2" end="2"/>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
                                            <p:txEl>
                                              <p:pRg st="3" end="3"/>
                                            </p:txEl>
                                          </p:spTgt>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 calcmode="lin" valueType="num">
                                      <p:cBhvr additive="base">
                                        <p:cTn id="26"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27" dur="500"/>
                                        <p:tgtEl>
                                          <p:spTgt spid="2">
                                            <p:txEl>
                                              <p:pRg st="4" end="4"/>
                                            </p:txEl>
                                          </p:spTgt>
                                        </p:tgtEl>
                                      </p:cBhvr>
                                    </p:animEffect>
                                  </p:childTnLst>
                                </p:cTn>
                              </p:par>
                              <p:par>
                                <p:cTn id="28" presetID="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12" presetClass="entr" presetSubtype="4" fill="hold" grpId="0"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 calcmode="lin" valueType="num">
                                      <p:cBhvr additive="base">
                                        <p:cTn id="34"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3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9"/>
                </p:tgtEl>
              </p:cMediaNode>
            </p:audio>
          </p:childTnLst>
        </p:cTn>
      </p:par>
    </p:tnLst>
    <p:bldLst>
      <p:bldP spid="2"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251952-A4F8-4343-AAB4-3555CDA4241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4A28106-0A25-4E52-8B67-6F786D6C5A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FDFFE5-7839-41E2-9F3C-CA9EC438D4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294</TotalTime>
  <Words>1008</Words>
  <Application>Microsoft Macintosh PowerPoint</Application>
  <PresentationFormat>Widescreen</PresentationFormat>
  <Paragraphs>69</Paragraphs>
  <Slides>9</Slides>
  <Notes>1</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What Makes A Superhero Marketable </vt:lpstr>
      <vt:lpstr>Project Outline</vt:lpstr>
      <vt:lpstr>Project Details</vt:lpstr>
      <vt:lpstr>The Data</vt:lpstr>
      <vt:lpstr>Natural Language Processing</vt:lpstr>
      <vt:lpstr>Results of NLP</vt:lpstr>
      <vt:lpstr>Summary Statistics</vt:lpstr>
      <vt:lpstr>Decision Tree</vt:lpstr>
      <vt:lpstr>Conclusions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Superhero Marketable </dc:title>
  <dc:creator>Kevin Angotti</dc:creator>
  <cp:lastModifiedBy>kevin angotti</cp:lastModifiedBy>
  <cp:revision>19</cp:revision>
  <dcterms:created xsi:type="dcterms:W3CDTF">2020-08-03T01:12:31Z</dcterms:created>
  <dcterms:modified xsi:type="dcterms:W3CDTF">2020-08-03T06:25:32Z</dcterms:modified>
</cp:coreProperties>
</file>